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8" r:id="rId2"/>
    <p:sldId id="272" r:id="rId3"/>
    <p:sldId id="291" r:id="rId4"/>
    <p:sldId id="294" r:id="rId5"/>
    <p:sldId id="311" r:id="rId6"/>
    <p:sldId id="293" r:id="rId7"/>
    <p:sldId id="298" r:id="rId8"/>
    <p:sldId id="299" r:id="rId9"/>
    <p:sldId id="271" r:id="rId10"/>
    <p:sldId id="290" r:id="rId11"/>
    <p:sldId id="274" r:id="rId12"/>
    <p:sldId id="295" r:id="rId13"/>
    <p:sldId id="302" r:id="rId14"/>
    <p:sldId id="303" r:id="rId15"/>
    <p:sldId id="296" r:id="rId16"/>
    <p:sldId id="297" r:id="rId17"/>
    <p:sldId id="304" r:id="rId18"/>
    <p:sldId id="305" r:id="rId19"/>
    <p:sldId id="306" r:id="rId20"/>
    <p:sldId id="307" r:id="rId21"/>
    <p:sldId id="301" r:id="rId22"/>
    <p:sldId id="276" r:id="rId23"/>
    <p:sldId id="308" r:id="rId24"/>
    <p:sldId id="278" r:id="rId25"/>
    <p:sldId id="310" r:id="rId26"/>
    <p:sldId id="277" r:id="rId27"/>
    <p:sldId id="279" r:id="rId28"/>
    <p:sldId id="273" r:id="rId29"/>
    <p:sldId id="309" r:id="rId30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1919"/>
    <a:srgbClr val="A91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77615" autoAdjust="0"/>
  </p:normalViewPr>
  <p:slideViewPr>
    <p:cSldViewPr snapToGrid="0" snapToObjects="1">
      <p:cViewPr>
        <p:scale>
          <a:sx n="70" d="100"/>
          <a:sy n="70" d="100"/>
        </p:scale>
        <p:origin x="-1456" y="-176"/>
      </p:cViewPr>
      <p:guideLst>
        <p:guide orient="horz" pos="21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image" Target="../media/image5.jpg"/><Relationship Id="rId2" Type="http://schemas.openxmlformats.org/officeDocument/2006/relationships/image" Target="../media/image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jpg"/><Relationship Id="rId1" Type="http://schemas.openxmlformats.org/officeDocument/2006/relationships/image" Target="../media/image78.png"/><Relationship Id="rId2" Type="http://schemas.openxmlformats.org/officeDocument/2006/relationships/image" Target="../media/image7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image" Target="../media/image5.jpg"/><Relationship Id="rId2" Type="http://schemas.openxmlformats.org/officeDocument/2006/relationships/image" Target="../media/image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jpg"/><Relationship Id="rId1" Type="http://schemas.openxmlformats.org/officeDocument/2006/relationships/image" Target="../media/image78.png"/><Relationship Id="rId2" Type="http://schemas.openxmlformats.org/officeDocument/2006/relationships/image" Target="../media/image7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460D40-2B70-41D9-943D-336EF1DCC24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18EBFD6-C232-4DA3-B091-25271AA9FC22}">
      <dgm:prSet phldrT="[Text]" custT="1"/>
      <dgm:spPr>
        <a:noFill/>
        <a:ln>
          <a:solidFill>
            <a:srgbClr val="265522"/>
          </a:solidFill>
        </a:ln>
      </dgm:spPr>
      <dgm:t>
        <a:bodyPr/>
        <a:lstStyle/>
        <a:p>
          <a:pPr algn="r"/>
          <a:r>
            <a:rPr lang="de-DE" sz="2400" b="0" dirty="0" smtClean="0">
              <a:solidFill>
                <a:schemeClr val="accent1">
                  <a:lumMod val="75000"/>
                </a:schemeClr>
              </a:solidFill>
            </a:rPr>
            <a:t>Lepidoptera</a:t>
          </a:r>
          <a:br>
            <a:rPr lang="de-DE" sz="2400" b="0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de-DE" sz="2400" b="0" dirty="0" smtClean="0">
              <a:solidFill>
                <a:schemeClr val="accent1">
                  <a:lumMod val="75000"/>
                </a:schemeClr>
              </a:solidFill>
            </a:rPr>
            <a:t>4 </a:t>
          </a:r>
          <a:r>
            <a:rPr lang="de-DE" sz="2400" b="0" dirty="0" err="1" smtClean="0">
              <a:solidFill>
                <a:schemeClr val="accent1">
                  <a:lumMod val="75000"/>
                </a:schemeClr>
              </a:solidFill>
            </a:rPr>
            <a:t>Mio</a:t>
          </a:r>
          <a:endParaRPr lang="de-DE" sz="2400" b="0" dirty="0">
            <a:solidFill>
              <a:schemeClr val="accent1">
                <a:lumMod val="75000"/>
              </a:schemeClr>
            </a:solidFill>
          </a:endParaRPr>
        </a:p>
      </dgm:t>
    </dgm:pt>
    <dgm:pt modelId="{56C093EC-8E95-48C6-8EA0-515EB870A2F0}" type="parTrans" cxnId="{397EBA66-16CB-44CD-B4F3-009919B15CAD}">
      <dgm:prSet/>
      <dgm:spPr/>
      <dgm:t>
        <a:bodyPr/>
        <a:lstStyle/>
        <a:p>
          <a:endParaRPr lang="de-DE"/>
        </a:p>
      </dgm:t>
    </dgm:pt>
    <dgm:pt modelId="{573A2327-7F57-4B45-AE70-168BA1AF4DA0}" type="sibTrans" cxnId="{397EBA66-16CB-44CD-B4F3-009919B15CAD}">
      <dgm:prSet/>
      <dgm:spPr/>
      <dgm:t>
        <a:bodyPr/>
        <a:lstStyle/>
        <a:p>
          <a:endParaRPr lang="de-DE"/>
        </a:p>
      </dgm:t>
    </dgm:pt>
    <dgm:pt modelId="{D8D7C1F2-57AE-42DD-9974-510B566CEF94}">
      <dgm:prSet phldrT="[Text]"/>
      <dgm:spPr>
        <a:noFill/>
        <a:ln>
          <a:solidFill>
            <a:srgbClr val="265522"/>
          </a:solidFill>
        </a:ln>
      </dgm:spPr>
      <dgm:t>
        <a:bodyPr/>
        <a:lstStyle/>
        <a:p>
          <a:pPr algn="r"/>
          <a:r>
            <a:rPr lang="de-DE" b="0" dirty="0" err="1" smtClean="0">
              <a:solidFill>
                <a:schemeClr val="accent1">
                  <a:lumMod val="75000"/>
                </a:schemeClr>
              </a:solidFill>
            </a:rPr>
            <a:t>Diptera</a:t>
          </a:r>
          <a:r>
            <a:rPr lang="de-DE" b="0" dirty="0" smtClean="0">
              <a:solidFill>
                <a:schemeClr val="accent1">
                  <a:lumMod val="75000"/>
                </a:schemeClr>
              </a:solidFill>
            </a:rPr>
            <a:t/>
          </a:r>
          <a:br>
            <a:rPr lang="de-DE" b="0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de-DE" b="0" dirty="0" smtClean="0">
              <a:solidFill>
                <a:schemeClr val="accent1">
                  <a:lumMod val="75000"/>
                </a:schemeClr>
              </a:solidFill>
            </a:rPr>
            <a:t>1,3 </a:t>
          </a:r>
          <a:r>
            <a:rPr lang="de-DE" b="0" dirty="0" err="1" smtClean="0">
              <a:solidFill>
                <a:schemeClr val="accent1">
                  <a:lumMod val="75000"/>
                </a:schemeClr>
              </a:solidFill>
            </a:rPr>
            <a:t>Mio</a:t>
          </a:r>
          <a:endParaRPr lang="de-DE" b="0" dirty="0">
            <a:solidFill>
              <a:schemeClr val="accent1">
                <a:lumMod val="75000"/>
              </a:schemeClr>
            </a:solidFill>
          </a:endParaRPr>
        </a:p>
      </dgm:t>
    </dgm:pt>
    <dgm:pt modelId="{E084FFF5-6F1B-4F22-B86C-FF4F48BED615}" type="parTrans" cxnId="{C84A9E0A-31E1-4E8D-8F5F-BA9132A9B16A}">
      <dgm:prSet/>
      <dgm:spPr/>
      <dgm:t>
        <a:bodyPr/>
        <a:lstStyle/>
        <a:p>
          <a:endParaRPr lang="de-DE"/>
        </a:p>
      </dgm:t>
    </dgm:pt>
    <dgm:pt modelId="{E29970D7-CDFE-409B-8CED-19DFB639667C}" type="sibTrans" cxnId="{C84A9E0A-31E1-4E8D-8F5F-BA9132A9B16A}">
      <dgm:prSet/>
      <dgm:spPr/>
      <dgm:t>
        <a:bodyPr/>
        <a:lstStyle/>
        <a:p>
          <a:endParaRPr lang="de-DE"/>
        </a:p>
      </dgm:t>
    </dgm:pt>
    <dgm:pt modelId="{039B267A-1FE2-4FC3-BCAE-1D06381C4552}">
      <dgm:prSet phldrT="[Text]"/>
      <dgm:spPr>
        <a:noFill/>
        <a:ln>
          <a:solidFill>
            <a:srgbClr val="265522"/>
          </a:solidFill>
        </a:ln>
      </dgm:spPr>
      <dgm:t>
        <a:bodyPr/>
        <a:lstStyle/>
        <a:p>
          <a:pPr algn="r"/>
          <a:r>
            <a:rPr lang="de-DE" b="0" dirty="0" err="1" smtClean="0">
              <a:solidFill>
                <a:schemeClr val="accent1">
                  <a:lumMod val="75000"/>
                </a:schemeClr>
              </a:solidFill>
            </a:rPr>
            <a:t>Hemiptera</a:t>
          </a:r>
          <a:r>
            <a:rPr lang="de-DE" b="0" dirty="0" smtClean="0">
              <a:solidFill>
                <a:schemeClr val="accent1">
                  <a:lumMod val="75000"/>
                </a:schemeClr>
              </a:solidFill>
            </a:rPr>
            <a:t>,….</a:t>
          </a:r>
          <a:endParaRPr lang="de-DE" b="0" dirty="0">
            <a:solidFill>
              <a:schemeClr val="accent1">
                <a:lumMod val="75000"/>
              </a:schemeClr>
            </a:solidFill>
          </a:endParaRPr>
        </a:p>
      </dgm:t>
    </dgm:pt>
    <dgm:pt modelId="{2F4C9AEC-4D33-42C6-B3F1-A37676294B48}" type="parTrans" cxnId="{C33D12EE-4D99-4E74-89D2-8291683D43A9}">
      <dgm:prSet/>
      <dgm:spPr/>
      <dgm:t>
        <a:bodyPr/>
        <a:lstStyle/>
        <a:p>
          <a:endParaRPr lang="de-DE"/>
        </a:p>
      </dgm:t>
    </dgm:pt>
    <dgm:pt modelId="{2476280F-331A-4C58-9D80-C4DD4DFE2F12}" type="sibTrans" cxnId="{C33D12EE-4D99-4E74-89D2-8291683D43A9}">
      <dgm:prSet/>
      <dgm:spPr/>
      <dgm:t>
        <a:bodyPr/>
        <a:lstStyle/>
        <a:p>
          <a:endParaRPr lang="de-DE"/>
        </a:p>
      </dgm:t>
    </dgm:pt>
    <dgm:pt modelId="{A3229435-4215-4951-A177-CC2F979A99F7}">
      <dgm:prSet phldrT="[Text]" custT="1"/>
      <dgm:spPr>
        <a:noFill/>
        <a:ln>
          <a:solidFill>
            <a:srgbClr val="265522"/>
          </a:solidFill>
        </a:ln>
      </dgm:spPr>
      <dgm:t>
        <a:bodyPr/>
        <a:lstStyle/>
        <a:p>
          <a:pPr algn="r"/>
          <a:r>
            <a:rPr lang="de-DE" sz="2400" b="0" dirty="0" err="1" smtClean="0">
              <a:solidFill>
                <a:schemeClr val="accent1">
                  <a:lumMod val="75000"/>
                </a:schemeClr>
              </a:solidFill>
            </a:rPr>
            <a:t>Hymenoptera</a:t>
          </a:r>
          <a:endParaRPr lang="de-DE" sz="2400" b="0" dirty="0" smtClean="0">
            <a:solidFill>
              <a:schemeClr val="accent1">
                <a:lumMod val="75000"/>
              </a:schemeClr>
            </a:solidFill>
          </a:endParaRPr>
        </a:p>
        <a:p>
          <a:pPr algn="r"/>
          <a:r>
            <a:rPr lang="de-DE" sz="2400" b="0" dirty="0" smtClean="0">
              <a:solidFill>
                <a:schemeClr val="accent1">
                  <a:lumMod val="75000"/>
                </a:schemeClr>
              </a:solidFill>
            </a:rPr>
            <a:t>2,3 </a:t>
          </a:r>
          <a:r>
            <a:rPr lang="de-DE" sz="2400" b="0" dirty="0" err="1" smtClean="0">
              <a:solidFill>
                <a:schemeClr val="accent1">
                  <a:lumMod val="75000"/>
                </a:schemeClr>
              </a:solidFill>
            </a:rPr>
            <a:t>Mio</a:t>
          </a:r>
          <a:endParaRPr lang="de-DE" sz="2400" b="0" dirty="0">
            <a:solidFill>
              <a:schemeClr val="accent1">
                <a:lumMod val="75000"/>
              </a:schemeClr>
            </a:solidFill>
          </a:endParaRPr>
        </a:p>
      </dgm:t>
    </dgm:pt>
    <dgm:pt modelId="{157F2268-157E-41AD-99BE-B042AE2656BE}" type="parTrans" cxnId="{0F741E0F-B56B-471A-8A61-B0E168E079CD}">
      <dgm:prSet/>
      <dgm:spPr/>
      <dgm:t>
        <a:bodyPr/>
        <a:lstStyle/>
        <a:p>
          <a:endParaRPr lang="de-DE"/>
        </a:p>
      </dgm:t>
    </dgm:pt>
    <dgm:pt modelId="{58A75D6A-F41C-4446-B225-2068D1BAE4AA}" type="sibTrans" cxnId="{0F741E0F-B56B-471A-8A61-B0E168E079CD}">
      <dgm:prSet/>
      <dgm:spPr/>
      <dgm:t>
        <a:bodyPr/>
        <a:lstStyle/>
        <a:p>
          <a:endParaRPr lang="de-DE"/>
        </a:p>
      </dgm:t>
    </dgm:pt>
    <dgm:pt modelId="{C0797825-ACEE-4B30-8B5C-DEC26EFE4C8E}">
      <dgm:prSet phldrT="[Text]" custT="1"/>
      <dgm:spPr>
        <a:noFill/>
        <a:ln>
          <a:solidFill>
            <a:srgbClr val="265522"/>
          </a:solidFill>
        </a:ln>
      </dgm:spPr>
      <dgm:t>
        <a:bodyPr/>
        <a:lstStyle/>
        <a:p>
          <a:pPr algn="r"/>
          <a:r>
            <a:rPr lang="de-DE" sz="2400" b="0" dirty="0" err="1" smtClean="0">
              <a:solidFill>
                <a:schemeClr val="accent1">
                  <a:lumMod val="75000"/>
                </a:schemeClr>
              </a:solidFill>
            </a:rPr>
            <a:t>Coleoptera</a:t>
          </a:r>
          <a:r>
            <a:rPr lang="de-DE" sz="2400" b="0" dirty="0" smtClean="0">
              <a:solidFill>
                <a:schemeClr val="accent1">
                  <a:lumMod val="75000"/>
                </a:schemeClr>
              </a:solidFill>
            </a:rPr>
            <a:t/>
          </a:r>
          <a:br>
            <a:rPr lang="de-DE" sz="2400" b="0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de-DE" sz="2400" b="0" dirty="0" smtClean="0">
              <a:solidFill>
                <a:schemeClr val="accent1">
                  <a:lumMod val="75000"/>
                </a:schemeClr>
              </a:solidFill>
            </a:rPr>
            <a:t>6 </a:t>
          </a:r>
          <a:r>
            <a:rPr lang="de-DE" sz="2400" b="0" dirty="0" err="1" smtClean="0">
              <a:solidFill>
                <a:schemeClr val="accent1">
                  <a:lumMod val="75000"/>
                </a:schemeClr>
              </a:solidFill>
            </a:rPr>
            <a:t>Mio</a:t>
          </a:r>
          <a:endParaRPr lang="de-DE" sz="2400" b="0" dirty="0">
            <a:solidFill>
              <a:schemeClr val="accent1">
                <a:lumMod val="75000"/>
              </a:schemeClr>
            </a:solidFill>
          </a:endParaRPr>
        </a:p>
      </dgm:t>
    </dgm:pt>
    <dgm:pt modelId="{E7E4D5C5-BF42-408B-A905-3082CE38B03C}" type="parTrans" cxnId="{4ECC0559-DB62-4AED-868D-B43DA25E894B}">
      <dgm:prSet/>
      <dgm:spPr/>
      <dgm:t>
        <a:bodyPr/>
        <a:lstStyle/>
        <a:p>
          <a:endParaRPr lang="de-DE"/>
        </a:p>
      </dgm:t>
    </dgm:pt>
    <dgm:pt modelId="{1DAFC68E-0CA6-429B-A812-1094EE822CBA}" type="sibTrans" cxnId="{4ECC0559-DB62-4AED-868D-B43DA25E894B}">
      <dgm:prSet/>
      <dgm:spPr/>
      <dgm:t>
        <a:bodyPr/>
        <a:lstStyle/>
        <a:p>
          <a:endParaRPr lang="de-DE"/>
        </a:p>
      </dgm:t>
    </dgm:pt>
    <dgm:pt modelId="{1E30E002-D960-40CD-9F03-6A0A8ACEE2F1}" type="pres">
      <dgm:prSet presAssocID="{45460D40-2B70-41D9-943D-336EF1DCC24B}" presName="linearFlow" presStyleCnt="0">
        <dgm:presLayoutVars>
          <dgm:dir/>
          <dgm:resizeHandles val="exact"/>
        </dgm:presLayoutVars>
      </dgm:prSet>
      <dgm:spPr/>
    </dgm:pt>
    <dgm:pt modelId="{08D6BD0D-7082-417F-8F20-55251CD771E0}" type="pres">
      <dgm:prSet presAssocID="{C0797825-ACEE-4B30-8B5C-DEC26EFE4C8E}" presName="composite" presStyleCnt="0"/>
      <dgm:spPr/>
    </dgm:pt>
    <dgm:pt modelId="{6B2F4A3C-EFDE-4D2D-B7D5-656ED310631F}" type="pres">
      <dgm:prSet presAssocID="{C0797825-ACEE-4B30-8B5C-DEC26EFE4C8E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de-DE"/>
        </a:p>
      </dgm:t>
    </dgm:pt>
    <dgm:pt modelId="{1B72522B-1100-476B-A957-BE4A03B32DED}" type="pres">
      <dgm:prSet presAssocID="{C0797825-ACEE-4B30-8B5C-DEC26EFE4C8E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C3A2CC8-D984-4F5F-B858-B8F794400325}" type="pres">
      <dgm:prSet presAssocID="{1DAFC68E-0CA6-429B-A812-1094EE822CBA}" presName="spacing" presStyleCnt="0"/>
      <dgm:spPr/>
    </dgm:pt>
    <dgm:pt modelId="{497295AA-12B5-4123-82B3-6E4B50C46C50}" type="pres">
      <dgm:prSet presAssocID="{118EBFD6-C232-4DA3-B091-25271AA9FC22}" presName="composite" presStyleCnt="0"/>
      <dgm:spPr/>
    </dgm:pt>
    <dgm:pt modelId="{AC4DBE89-F333-4DB1-811E-825F2C407695}" type="pres">
      <dgm:prSet presAssocID="{118EBFD6-C232-4DA3-B091-25271AA9FC22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de-DE"/>
        </a:p>
      </dgm:t>
    </dgm:pt>
    <dgm:pt modelId="{D0417315-2F55-40C4-8D9C-56CCC22CDE7F}" type="pres">
      <dgm:prSet presAssocID="{118EBFD6-C232-4DA3-B091-25271AA9FC22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B550D4C-7353-4B8F-8DF5-8F8549AC088B}" type="pres">
      <dgm:prSet presAssocID="{573A2327-7F57-4B45-AE70-168BA1AF4DA0}" presName="spacing" presStyleCnt="0"/>
      <dgm:spPr/>
    </dgm:pt>
    <dgm:pt modelId="{973F51B2-EB77-451E-B0F7-66E7CFAD91E9}" type="pres">
      <dgm:prSet presAssocID="{A3229435-4215-4951-A177-CC2F979A99F7}" presName="composite" presStyleCnt="0"/>
      <dgm:spPr/>
    </dgm:pt>
    <dgm:pt modelId="{CBCF6628-FDF1-4C91-BB18-2C14CED37EC7}" type="pres">
      <dgm:prSet presAssocID="{A3229435-4215-4951-A177-CC2F979A99F7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de-DE"/>
        </a:p>
      </dgm:t>
    </dgm:pt>
    <dgm:pt modelId="{734966BD-8EA0-4F4F-8912-8696912442B8}" type="pres">
      <dgm:prSet presAssocID="{A3229435-4215-4951-A177-CC2F979A99F7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B53610E-42B4-4DAF-BAAA-01799607AA54}" type="pres">
      <dgm:prSet presAssocID="{58A75D6A-F41C-4446-B225-2068D1BAE4AA}" presName="spacing" presStyleCnt="0"/>
      <dgm:spPr/>
    </dgm:pt>
    <dgm:pt modelId="{98F18286-ECB3-4E41-929D-57EF20C7DBF0}" type="pres">
      <dgm:prSet presAssocID="{D8D7C1F2-57AE-42DD-9974-510B566CEF94}" presName="composite" presStyleCnt="0"/>
      <dgm:spPr/>
    </dgm:pt>
    <dgm:pt modelId="{6AE04BFC-223E-4FF3-A599-2834AB4DA9B1}" type="pres">
      <dgm:prSet presAssocID="{D8D7C1F2-57AE-42DD-9974-510B566CEF94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de-DE"/>
        </a:p>
      </dgm:t>
    </dgm:pt>
    <dgm:pt modelId="{A6286B81-0076-450B-B0BD-CC4456EE488D}" type="pres">
      <dgm:prSet presAssocID="{D8D7C1F2-57AE-42DD-9974-510B566CEF9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EE11521-CAAA-4136-A8A2-288E80F80FDD}" type="pres">
      <dgm:prSet presAssocID="{E29970D7-CDFE-409B-8CED-19DFB639667C}" presName="spacing" presStyleCnt="0"/>
      <dgm:spPr/>
    </dgm:pt>
    <dgm:pt modelId="{B75D23B3-4148-4D26-BAD5-B5A6099A89DB}" type="pres">
      <dgm:prSet presAssocID="{039B267A-1FE2-4FC3-BCAE-1D06381C4552}" presName="composite" presStyleCnt="0"/>
      <dgm:spPr/>
    </dgm:pt>
    <dgm:pt modelId="{83A94CF2-2164-4F5A-BFCB-939DF1B65CC0}" type="pres">
      <dgm:prSet presAssocID="{039B267A-1FE2-4FC3-BCAE-1D06381C4552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solidFill>
            <a:srgbClr val="C00000"/>
          </a:solidFill>
        </a:ln>
      </dgm:spPr>
      <dgm:t>
        <a:bodyPr/>
        <a:lstStyle/>
        <a:p>
          <a:endParaRPr lang="de-DE"/>
        </a:p>
      </dgm:t>
    </dgm:pt>
    <dgm:pt modelId="{C8505656-FD21-465F-8CEC-DD399854C3BB}" type="pres">
      <dgm:prSet presAssocID="{039B267A-1FE2-4FC3-BCAE-1D06381C4552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F741E0F-B56B-471A-8A61-B0E168E079CD}" srcId="{45460D40-2B70-41D9-943D-336EF1DCC24B}" destId="{A3229435-4215-4951-A177-CC2F979A99F7}" srcOrd="2" destOrd="0" parTransId="{157F2268-157E-41AD-99BE-B042AE2656BE}" sibTransId="{58A75D6A-F41C-4446-B225-2068D1BAE4AA}"/>
    <dgm:cxn modelId="{B8E2F4DA-0B9E-491B-9322-59FEF585363D}" type="presOf" srcId="{D8D7C1F2-57AE-42DD-9974-510B566CEF94}" destId="{A6286B81-0076-450B-B0BD-CC4456EE488D}" srcOrd="0" destOrd="0" presId="urn:microsoft.com/office/officeart/2005/8/layout/vList3"/>
    <dgm:cxn modelId="{86A8F01C-8A8C-4821-AB0F-073BB8E62448}" type="presOf" srcId="{C0797825-ACEE-4B30-8B5C-DEC26EFE4C8E}" destId="{1B72522B-1100-476B-A957-BE4A03B32DED}" srcOrd="0" destOrd="0" presId="urn:microsoft.com/office/officeart/2005/8/layout/vList3"/>
    <dgm:cxn modelId="{4950053A-976F-424D-A21E-6F85AC2C2149}" type="presOf" srcId="{A3229435-4215-4951-A177-CC2F979A99F7}" destId="{734966BD-8EA0-4F4F-8912-8696912442B8}" srcOrd="0" destOrd="0" presId="urn:microsoft.com/office/officeart/2005/8/layout/vList3"/>
    <dgm:cxn modelId="{C33D12EE-4D99-4E74-89D2-8291683D43A9}" srcId="{45460D40-2B70-41D9-943D-336EF1DCC24B}" destId="{039B267A-1FE2-4FC3-BCAE-1D06381C4552}" srcOrd="4" destOrd="0" parTransId="{2F4C9AEC-4D33-42C6-B3F1-A37676294B48}" sibTransId="{2476280F-331A-4C58-9D80-C4DD4DFE2F12}"/>
    <dgm:cxn modelId="{A366FBE1-790B-43FE-B670-AA5DDD99CC04}" type="presOf" srcId="{039B267A-1FE2-4FC3-BCAE-1D06381C4552}" destId="{C8505656-FD21-465F-8CEC-DD399854C3BB}" srcOrd="0" destOrd="0" presId="urn:microsoft.com/office/officeart/2005/8/layout/vList3"/>
    <dgm:cxn modelId="{C84A9E0A-31E1-4E8D-8F5F-BA9132A9B16A}" srcId="{45460D40-2B70-41D9-943D-336EF1DCC24B}" destId="{D8D7C1F2-57AE-42DD-9974-510B566CEF94}" srcOrd="3" destOrd="0" parTransId="{E084FFF5-6F1B-4F22-B86C-FF4F48BED615}" sibTransId="{E29970D7-CDFE-409B-8CED-19DFB639667C}"/>
    <dgm:cxn modelId="{4ECC0559-DB62-4AED-868D-B43DA25E894B}" srcId="{45460D40-2B70-41D9-943D-336EF1DCC24B}" destId="{C0797825-ACEE-4B30-8B5C-DEC26EFE4C8E}" srcOrd="0" destOrd="0" parTransId="{E7E4D5C5-BF42-408B-A905-3082CE38B03C}" sibTransId="{1DAFC68E-0CA6-429B-A812-1094EE822CBA}"/>
    <dgm:cxn modelId="{71F0E9CA-EFB3-4C31-B619-67D514B52A30}" type="presOf" srcId="{118EBFD6-C232-4DA3-B091-25271AA9FC22}" destId="{D0417315-2F55-40C4-8D9C-56CCC22CDE7F}" srcOrd="0" destOrd="0" presId="urn:microsoft.com/office/officeart/2005/8/layout/vList3"/>
    <dgm:cxn modelId="{397EBA66-16CB-44CD-B4F3-009919B15CAD}" srcId="{45460D40-2B70-41D9-943D-336EF1DCC24B}" destId="{118EBFD6-C232-4DA3-B091-25271AA9FC22}" srcOrd="1" destOrd="0" parTransId="{56C093EC-8E95-48C6-8EA0-515EB870A2F0}" sibTransId="{573A2327-7F57-4B45-AE70-168BA1AF4DA0}"/>
    <dgm:cxn modelId="{FCE05185-0A98-452C-9D8C-4C789F07214D}" type="presOf" srcId="{45460D40-2B70-41D9-943D-336EF1DCC24B}" destId="{1E30E002-D960-40CD-9F03-6A0A8ACEE2F1}" srcOrd="0" destOrd="0" presId="urn:microsoft.com/office/officeart/2005/8/layout/vList3"/>
    <dgm:cxn modelId="{3DBB199A-E8D9-424B-BDD8-B0FBFCE748F0}" type="presParOf" srcId="{1E30E002-D960-40CD-9F03-6A0A8ACEE2F1}" destId="{08D6BD0D-7082-417F-8F20-55251CD771E0}" srcOrd="0" destOrd="0" presId="urn:microsoft.com/office/officeart/2005/8/layout/vList3"/>
    <dgm:cxn modelId="{E3ECD090-3D62-4EA5-81DE-D9CE9B2CEBC8}" type="presParOf" srcId="{08D6BD0D-7082-417F-8F20-55251CD771E0}" destId="{6B2F4A3C-EFDE-4D2D-B7D5-656ED310631F}" srcOrd="0" destOrd="0" presId="urn:microsoft.com/office/officeart/2005/8/layout/vList3"/>
    <dgm:cxn modelId="{5F9B080E-D405-4F4B-AAC1-3E3B05A81716}" type="presParOf" srcId="{08D6BD0D-7082-417F-8F20-55251CD771E0}" destId="{1B72522B-1100-476B-A957-BE4A03B32DED}" srcOrd="1" destOrd="0" presId="urn:microsoft.com/office/officeart/2005/8/layout/vList3"/>
    <dgm:cxn modelId="{D33E68B5-E314-4778-BF94-5CA671B4DFAF}" type="presParOf" srcId="{1E30E002-D960-40CD-9F03-6A0A8ACEE2F1}" destId="{9C3A2CC8-D984-4F5F-B858-B8F794400325}" srcOrd="1" destOrd="0" presId="urn:microsoft.com/office/officeart/2005/8/layout/vList3"/>
    <dgm:cxn modelId="{98220030-5D02-4C83-B25E-BCC10F12CDC6}" type="presParOf" srcId="{1E30E002-D960-40CD-9F03-6A0A8ACEE2F1}" destId="{497295AA-12B5-4123-82B3-6E4B50C46C50}" srcOrd="2" destOrd="0" presId="urn:microsoft.com/office/officeart/2005/8/layout/vList3"/>
    <dgm:cxn modelId="{19A43E07-D879-43D1-B526-85A9207F78DD}" type="presParOf" srcId="{497295AA-12B5-4123-82B3-6E4B50C46C50}" destId="{AC4DBE89-F333-4DB1-811E-825F2C407695}" srcOrd="0" destOrd="0" presId="urn:microsoft.com/office/officeart/2005/8/layout/vList3"/>
    <dgm:cxn modelId="{7B3A77C7-997F-4BF8-A834-837CE05D9BD7}" type="presParOf" srcId="{497295AA-12B5-4123-82B3-6E4B50C46C50}" destId="{D0417315-2F55-40C4-8D9C-56CCC22CDE7F}" srcOrd="1" destOrd="0" presId="urn:microsoft.com/office/officeart/2005/8/layout/vList3"/>
    <dgm:cxn modelId="{96FE80A5-93BC-44AE-8629-F92BCC44E8DA}" type="presParOf" srcId="{1E30E002-D960-40CD-9F03-6A0A8ACEE2F1}" destId="{AB550D4C-7353-4B8F-8DF5-8F8549AC088B}" srcOrd="3" destOrd="0" presId="urn:microsoft.com/office/officeart/2005/8/layout/vList3"/>
    <dgm:cxn modelId="{8B16D541-75DA-4463-B1DB-F8186EB2D754}" type="presParOf" srcId="{1E30E002-D960-40CD-9F03-6A0A8ACEE2F1}" destId="{973F51B2-EB77-451E-B0F7-66E7CFAD91E9}" srcOrd="4" destOrd="0" presId="urn:microsoft.com/office/officeart/2005/8/layout/vList3"/>
    <dgm:cxn modelId="{03DF0174-6D5F-4051-8279-F1C9DCA25C80}" type="presParOf" srcId="{973F51B2-EB77-451E-B0F7-66E7CFAD91E9}" destId="{CBCF6628-FDF1-4C91-BB18-2C14CED37EC7}" srcOrd="0" destOrd="0" presId="urn:microsoft.com/office/officeart/2005/8/layout/vList3"/>
    <dgm:cxn modelId="{18B1E333-FC69-46DE-81AA-7CB7CB97A57D}" type="presParOf" srcId="{973F51B2-EB77-451E-B0F7-66E7CFAD91E9}" destId="{734966BD-8EA0-4F4F-8912-8696912442B8}" srcOrd="1" destOrd="0" presId="urn:microsoft.com/office/officeart/2005/8/layout/vList3"/>
    <dgm:cxn modelId="{BBF5F8ED-816E-4203-8E11-05436BAD85E5}" type="presParOf" srcId="{1E30E002-D960-40CD-9F03-6A0A8ACEE2F1}" destId="{FB53610E-42B4-4DAF-BAAA-01799607AA54}" srcOrd="5" destOrd="0" presId="urn:microsoft.com/office/officeart/2005/8/layout/vList3"/>
    <dgm:cxn modelId="{507DC06A-27C3-48DB-8395-21FD84065539}" type="presParOf" srcId="{1E30E002-D960-40CD-9F03-6A0A8ACEE2F1}" destId="{98F18286-ECB3-4E41-929D-57EF20C7DBF0}" srcOrd="6" destOrd="0" presId="urn:microsoft.com/office/officeart/2005/8/layout/vList3"/>
    <dgm:cxn modelId="{14F50ECC-5B92-4456-BC05-81E5342C189D}" type="presParOf" srcId="{98F18286-ECB3-4E41-929D-57EF20C7DBF0}" destId="{6AE04BFC-223E-4FF3-A599-2834AB4DA9B1}" srcOrd="0" destOrd="0" presId="urn:microsoft.com/office/officeart/2005/8/layout/vList3"/>
    <dgm:cxn modelId="{B6336188-AEAD-44BA-83F0-EA4B226ED5E1}" type="presParOf" srcId="{98F18286-ECB3-4E41-929D-57EF20C7DBF0}" destId="{A6286B81-0076-450B-B0BD-CC4456EE488D}" srcOrd="1" destOrd="0" presId="urn:microsoft.com/office/officeart/2005/8/layout/vList3"/>
    <dgm:cxn modelId="{F7A920CD-849A-4BF2-A0DB-71FD1E8AABBA}" type="presParOf" srcId="{1E30E002-D960-40CD-9F03-6A0A8ACEE2F1}" destId="{EEE11521-CAAA-4136-A8A2-288E80F80FDD}" srcOrd="7" destOrd="0" presId="urn:microsoft.com/office/officeart/2005/8/layout/vList3"/>
    <dgm:cxn modelId="{59E68660-A287-4A8E-9454-DF43742998C6}" type="presParOf" srcId="{1E30E002-D960-40CD-9F03-6A0A8ACEE2F1}" destId="{B75D23B3-4148-4D26-BAD5-B5A6099A89DB}" srcOrd="8" destOrd="0" presId="urn:microsoft.com/office/officeart/2005/8/layout/vList3"/>
    <dgm:cxn modelId="{8FCFF10F-C2B8-4F8A-BC30-FD68B8045FCB}" type="presParOf" srcId="{B75D23B3-4148-4D26-BAD5-B5A6099A89DB}" destId="{83A94CF2-2164-4F5A-BFCB-939DF1B65CC0}" srcOrd="0" destOrd="0" presId="urn:microsoft.com/office/officeart/2005/8/layout/vList3"/>
    <dgm:cxn modelId="{CBE0F4A5-B998-43EB-B3A1-1C59E49EDB8B}" type="presParOf" srcId="{B75D23B3-4148-4D26-BAD5-B5A6099A89DB}" destId="{C8505656-FD21-465F-8CEC-DD399854C3B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52C048-6F5E-4977-BC75-BAE16993584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2EA2DD2-654F-4502-AD1B-116E53B46930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smtClean="0">
              <a:solidFill>
                <a:srgbClr val="265522"/>
              </a:solidFill>
            </a:rPr>
            <a:t>time </a:t>
          </a:r>
          <a:r>
            <a:rPr lang="de-DE" dirty="0" err="1" smtClean="0">
              <a:solidFill>
                <a:srgbClr val="265522"/>
              </a:solidFill>
            </a:rPr>
            <a:t>consuming</a:t>
          </a:r>
          <a:endParaRPr lang="de-DE" dirty="0">
            <a:solidFill>
              <a:srgbClr val="265522"/>
            </a:solidFill>
          </a:endParaRPr>
        </a:p>
      </dgm:t>
    </dgm:pt>
    <dgm:pt modelId="{4FCAB4AC-28B6-4A7C-9254-660C9FDBA154}" type="parTrans" cxnId="{CD150C47-E1D4-4E7B-A0FE-8228AF58FED6}">
      <dgm:prSet/>
      <dgm:spPr/>
      <dgm:t>
        <a:bodyPr/>
        <a:lstStyle/>
        <a:p>
          <a:endParaRPr lang="de-DE"/>
        </a:p>
      </dgm:t>
    </dgm:pt>
    <dgm:pt modelId="{9BBC09F2-591B-4BD8-BA54-604AA8BD40CF}" type="sibTrans" cxnId="{CD150C47-E1D4-4E7B-A0FE-8228AF58FED6}">
      <dgm:prSet/>
      <dgm:spPr/>
      <dgm:t>
        <a:bodyPr/>
        <a:lstStyle/>
        <a:p>
          <a:endParaRPr lang="de-DE"/>
        </a:p>
      </dgm:t>
    </dgm:pt>
    <dgm:pt modelId="{1C99EC4E-5208-4113-A8A1-0CF0961FD27A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smtClean="0">
              <a:solidFill>
                <a:srgbClr val="265522"/>
              </a:solidFill>
            </a:rPr>
            <a:t>expensiv</a:t>
          </a:r>
          <a:endParaRPr lang="de-DE" dirty="0">
            <a:solidFill>
              <a:srgbClr val="265522"/>
            </a:solidFill>
          </a:endParaRPr>
        </a:p>
      </dgm:t>
    </dgm:pt>
    <dgm:pt modelId="{134D79A9-E720-471D-B153-DD76AE4A78AC}" type="parTrans" cxnId="{90154486-0A49-4EE3-B6A8-E6407DAAB8CF}">
      <dgm:prSet/>
      <dgm:spPr/>
      <dgm:t>
        <a:bodyPr/>
        <a:lstStyle/>
        <a:p>
          <a:endParaRPr lang="de-DE"/>
        </a:p>
      </dgm:t>
    </dgm:pt>
    <dgm:pt modelId="{DFBF5561-0915-4C24-9314-996224D0688C}" type="sibTrans" cxnId="{90154486-0A49-4EE3-B6A8-E6407DAAB8CF}">
      <dgm:prSet/>
      <dgm:spPr/>
      <dgm:t>
        <a:bodyPr/>
        <a:lstStyle/>
        <a:p>
          <a:endParaRPr lang="de-DE"/>
        </a:p>
      </dgm:t>
    </dgm:pt>
    <dgm:pt modelId="{DEF183FC-054E-4F1D-AD8F-88A8B108068C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err="1" smtClean="0">
              <a:solidFill>
                <a:srgbClr val="265522"/>
              </a:solidFill>
            </a:rPr>
            <a:t>bureaucratic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obstacles</a:t>
          </a:r>
          <a:endParaRPr lang="de-DE" dirty="0">
            <a:solidFill>
              <a:srgbClr val="265522"/>
            </a:solidFill>
          </a:endParaRPr>
        </a:p>
      </dgm:t>
    </dgm:pt>
    <dgm:pt modelId="{5E8D6BF1-3C95-4498-BDAE-0BD69C8BF2AF}" type="parTrans" cxnId="{A1038CD8-C158-4C91-AAC9-C2EB4CA6224C}">
      <dgm:prSet/>
      <dgm:spPr/>
      <dgm:t>
        <a:bodyPr/>
        <a:lstStyle/>
        <a:p>
          <a:endParaRPr lang="de-DE"/>
        </a:p>
      </dgm:t>
    </dgm:pt>
    <dgm:pt modelId="{6D19C87E-AE4B-47AA-B1E5-2FB703349190}" type="sibTrans" cxnId="{A1038CD8-C158-4C91-AAC9-C2EB4CA6224C}">
      <dgm:prSet/>
      <dgm:spPr/>
      <dgm:t>
        <a:bodyPr/>
        <a:lstStyle/>
        <a:p>
          <a:endParaRPr lang="de-DE"/>
        </a:p>
      </dgm:t>
    </dgm:pt>
    <dgm:pt modelId="{60940716-6381-4B80-9D98-7672E90C62FC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smtClean="0">
              <a:solidFill>
                <a:srgbClr val="265522"/>
              </a:solidFill>
            </a:rPr>
            <a:t>original </a:t>
          </a:r>
          <a:r>
            <a:rPr lang="de-DE" dirty="0" err="1" smtClean="0">
              <a:solidFill>
                <a:srgbClr val="265522"/>
              </a:solidFill>
            </a:rPr>
            <a:t>object</a:t>
          </a:r>
          <a:endParaRPr lang="de-DE" dirty="0">
            <a:solidFill>
              <a:srgbClr val="265522"/>
            </a:solidFill>
          </a:endParaRPr>
        </a:p>
      </dgm:t>
    </dgm:pt>
    <dgm:pt modelId="{0E7C06A6-D94A-4D4F-B759-3422F949B044}" type="parTrans" cxnId="{A9DE0E02-88A8-4ABD-80BF-16C004EE090E}">
      <dgm:prSet/>
      <dgm:spPr/>
      <dgm:t>
        <a:bodyPr/>
        <a:lstStyle/>
        <a:p>
          <a:endParaRPr lang="de-DE"/>
        </a:p>
      </dgm:t>
    </dgm:pt>
    <dgm:pt modelId="{CD3096B4-F290-45B4-A71C-C7AF700C5263}" type="sibTrans" cxnId="{A9DE0E02-88A8-4ABD-80BF-16C004EE090E}">
      <dgm:prSet/>
      <dgm:spPr>
        <a:ln>
          <a:solidFill>
            <a:srgbClr val="265522"/>
          </a:solidFill>
        </a:ln>
      </dgm:spPr>
      <dgm:t>
        <a:bodyPr/>
        <a:lstStyle/>
        <a:p>
          <a:endParaRPr lang="de-DE"/>
        </a:p>
      </dgm:t>
    </dgm:pt>
    <dgm:pt modelId="{B31FD369-B5B0-466E-BB58-4C7BC44A17DF}" type="pres">
      <dgm:prSet presAssocID="{AB52C048-6F5E-4977-BC75-BAE16993584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E5C22E0D-4F4B-44C8-84E4-01EC9B60CD13}" type="pres">
      <dgm:prSet presAssocID="{AB52C048-6F5E-4977-BC75-BAE169935846}" presName="Name1" presStyleCnt="0"/>
      <dgm:spPr/>
    </dgm:pt>
    <dgm:pt modelId="{80DF807D-B698-4E72-A77D-72B75BD3E593}" type="pres">
      <dgm:prSet presAssocID="{AB52C048-6F5E-4977-BC75-BAE169935846}" presName="cycle" presStyleCnt="0"/>
      <dgm:spPr/>
    </dgm:pt>
    <dgm:pt modelId="{2B011F41-1E85-4B82-AAF1-0A1B3B37CD2A}" type="pres">
      <dgm:prSet presAssocID="{AB52C048-6F5E-4977-BC75-BAE169935846}" presName="srcNode" presStyleLbl="node1" presStyleIdx="0" presStyleCnt="4"/>
      <dgm:spPr/>
    </dgm:pt>
    <dgm:pt modelId="{6AC26391-7C77-4F57-84EC-6E8D1F5EC0EC}" type="pres">
      <dgm:prSet presAssocID="{AB52C048-6F5E-4977-BC75-BAE169935846}" presName="conn" presStyleLbl="parChTrans1D2" presStyleIdx="0" presStyleCnt="1"/>
      <dgm:spPr/>
      <dgm:t>
        <a:bodyPr/>
        <a:lstStyle/>
        <a:p>
          <a:endParaRPr lang="de-DE"/>
        </a:p>
      </dgm:t>
    </dgm:pt>
    <dgm:pt modelId="{42CCF149-8216-4EC3-B267-5B3575B609A0}" type="pres">
      <dgm:prSet presAssocID="{AB52C048-6F5E-4977-BC75-BAE169935846}" presName="extraNode" presStyleLbl="node1" presStyleIdx="0" presStyleCnt="4"/>
      <dgm:spPr/>
    </dgm:pt>
    <dgm:pt modelId="{C0502478-D553-486D-9930-CF93EE63CD6A}" type="pres">
      <dgm:prSet presAssocID="{AB52C048-6F5E-4977-BC75-BAE169935846}" presName="dstNode" presStyleLbl="node1" presStyleIdx="0" presStyleCnt="4"/>
      <dgm:spPr/>
    </dgm:pt>
    <dgm:pt modelId="{C027F50F-13EB-4627-A6E1-6D344759FB27}" type="pres">
      <dgm:prSet presAssocID="{60940716-6381-4B80-9D98-7672E90C62F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7407E9D-978E-4DE2-AF0E-399F872778D1}" type="pres">
      <dgm:prSet presAssocID="{60940716-6381-4B80-9D98-7672E90C62FC}" presName="accent_1" presStyleCnt="0"/>
      <dgm:spPr/>
    </dgm:pt>
    <dgm:pt modelId="{206CA318-A20B-40E0-86EF-CC9B795A2848}" type="pres">
      <dgm:prSet presAssocID="{60940716-6381-4B80-9D98-7672E90C62FC}" presName="accentRepeatNode" presStyleLbl="solidFgAcc1" presStyleIdx="0" presStyleCnt="4"/>
      <dgm:spPr>
        <a:solidFill>
          <a:srgbClr val="92D050"/>
        </a:solidFill>
        <a:ln>
          <a:solidFill>
            <a:srgbClr val="265522"/>
          </a:solidFill>
        </a:ln>
      </dgm:spPr>
      <dgm:t>
        <a:bodyPr/>
        <a:lstStyle/>
        <a:p>
          <a:endParaRPr lang="de-DE"/>
        </a:p>
      </dgm:t>
    </dgm:pt>
    <dgm:pt modelId="{025661B6-E02C-4D3F-9435-B29AA9BD3174}" type="pres">
      <dgm:prSet presAssocID="{D2EA2DD2-654F-4502-AD1B-116E53B4693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E5413C1-6807-46B9-95BC-D1E875237009}" type="pres">
      <dgm:prSet presAssocID="{D2EA2DD2-654F-4502-AD1B-116E53B46930}" presName="accent_2" presStyleCnt="0"/>
      <dgm:spPr/>
    </dgm:pt>
    <dgm:pt modelId="{5632BDFC-68D2-47B6-BF2E-45C55185AB16}" type="pres">
      <dgm:prSet presAssocID="{D2EA2DD2-654F-4502-AD1B-116E53B46930}" presName="accentRepeatNode" presStyleLbl="solidFgAcc1" presStyleIdx="1" presStyleCnt="4"/>
      <dgm:spPr>
        <a:solidFill>
          <a:schemeClr val="accent2">
            <a:lumMod val="60000"/>
            <a:lumOff val="40000"/>
          </a:schemeClr>
        </a:solidFill>
        <a:ln>
          <a:solidFill>
            <a:srgbClr val="265522"/>
          </a:solidFill>
        </a:ln>
      </dgm:spPr>
      <dgm:t>
        <a:bodyPr/>
        <a:lstStyle/>
        <a:p>
          <a:endParaRPr lang="de-DE"/>
        </a:p>
      </dgm:t>
    </dgm:pt>
    <dgm:pt modelId="{10FE538B-B610-47DF-A389-D2171154488C}" type="pres">
      <dgm:prSet presAssocID="{1C99EC4E-5208-4113-A8A1-0CF0961FD27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67247C8-3383-4FC7-B79A-83D6F3D44C31}" type="pres">
      <dgm:prSet presAssocID="{1C99EC4E-5208-4113-A8A1-0CF0961FD27A}" presName="accent_3" presStyleCnt="0"/>
      <dgm:spPr/>
    </dgm:pt>
    <dgm:pt modelId="{8673D400-DCCD-4CAC-8CEB-E054F52365B2}" type="pres">
      <dgm:prSet presAssocID="{1C99EC4E-5208-4113-A8A1-0CF0961FD27A}" presName="accentRepeatNode" presStyleLbl="solidFgAcc1" presStyleIdx="2" presStyleCnt="4"/>
      <dgm:spPr>
        <a:solidFill>
          <a:schemeClr val="accent2">
            <a:lumMod val="60000"/>
            <a:lumOff val="40000"/>
          </a:schemeClr>
        </a:solidFill>
        <a:ln>
          <a:solidFill>
            <a:srgbClr val="265522"/>
          </a:solidFill>
        </a:ln>
      </dgm:spPr>
      <dgm:t>
        <a:bodyPr/>
        <a:lstStyle/>
        <a:p>
          <a:endParaRPr lang="de-DE"/>
        </a:p>
      </dgm:t>
    </dgm:pt>
    <dgm:pt modelId="{00DFF6CF-658E-4DE6-8C7B-789652B77A89}" type="pres">
      <dgm:prSet presAssocID="{DEF183FC-054E-4F1D-AD8F-88A8B108068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D33137-EEC7-4A40-8926-BBE4029747A6}" type="pres">
      <dgm:prSet presAssocID="{DEF183FC-054E-4F1D-AD8F-88A8B108068C}" presName="accent_4" presStyleCnt="0"/>
      <dgm:spPr/>
    </dgm:pt>
    <dgm:pt modelId="{E4DFCD8D-D912-4EE0-B9BD-B8D17385C727}" type="pres">
      <dgm:prSet presAssocID="{DEF183FC-054E-4F1D-AD8F-88A8B108068C}" presName="accentRepeatNode" presStyleLbl="solidFgAcc1" presStyleIdx="3" presStyleCnt="4"/>
      <dgm:spPr>
        <a:solidFill>
          <a:schemeClr val="accent2">
            <a:lumMod val="60000"/>
            <a:lumOff val="40000"/>
          </a:schemeClr>
        </a:solidFill>
        <a:ln>
          <a:solidFill>
            <a:srgbClr val="265522"/>
          </a:solidFill>
        </a:ln>
      </dgm:spPr>
      <dgm:t>
        <a:bodyPr/>
        <a:lstStyle/>
        <a:p>
          <a:endParaRPr lang="de-DE"/>
        </a:p>
      </dgm:t>
    </dgm:pt>
  </dgm:ptLst>
  <dgm:cxnLst>
    <dgm:cxn modelId="{90154486-0A49-4EE3-B6A8-E6407DAAB8CF}" srcId="{AB52C048-6F5E-4977-BC75-BAE169935846}" destId="{1C99EC4E-5208-4113-A8A1-0CF0961FD27A}" srcOrd="2" destOrd="0" parTransId="{134D79A9-E720-471D-B153-DD76AE4A78AC}" sibTransId="{DFBF5561-0915-4C24-9314-996224D0688C}"/>
    <dgm:cxn modelId="{C421920D-A4D9-4D76-9129-DA5183954D4A}" type="presOf" srcId="{1C99EC4E-5208-4113-A8A1-0CF0961FD27A}" destId="{10FE538B-B610-47DF-A389-D2171154488C}" srcOrd="0" destOrd="0" presId="urn:microsoft.com/office/officeart/2008/layout/VerticalCurvedList"/>
    <dgm:cxn modelId="{C4095CDC-0A82-451B-9737-A97A442FF07B}" type="presOf" srcId="{DEF183FC-054E-4F1D-AD8F-88A8B108068C}" destId="{00DFF6CF-658E-4DE6-8C7B-789652B77A89}" srcOrd="0" destOrd="0" presId="urn:microsoft.com/office/officeart/2008/layout/VerticalCurvedList"/>
    <dgm:cxn modelId="{85DDB98D-A496-4D87-8B5A-DF3D4A7E46E3}" type="presOf" srcId="{CD3096B4-F290-45B4-A71C-C7AF700C5263}" destId="{6AC26391-7C77-4F57-84EC-6E8D1F5EC0EC}" srcOrd="0" destOrd="0" presId="urn:microsoft.com/office/officeart/2008/layout/VerticalCurvedList"/>
    <dgm:cxn modelId="{A9DE0E02-88A8-4ABD-80BF-16C004EE090E}" srcId="{AB52C048-6F5E-4977-BC75-BAE169935846}" destId="{60940716-6381-4B80-9D98-7672E90C62FC}" srcOrd="0" destOrd="0" parTransId="{0E7C06A6-D94A-4D4F-B759-3422F949B044}" sibTransId="{CD3096B4-F290-45B4-A71C-C7AF700C5263}"/>
    <dgm:cxn modelId="{6908454A-3F55-40C7-9F4B-CA2FEED080BD}" type="presOf" srcId="{AB52C048-6F5E-4977-BC75-BAE169935846}" destId="{B31FD369-B5B0-466E-BB58-4C7BC44A17DF}" srcOrd="0" destOrd="0" presId="urn:microsoft.com/office/officeart/2008/layout/VerticalCurvedList"/>
    <dgm:cxn modelId="{0C8C73E5-A8EE-4E52-89CC-C4E47AE76FAB}" type="presOf" srcId="{D2EA2DD2-654F-4502-AD1B-116E53B46930}" destId="{025661B6-E02C-4D3F-9435-B29AA9BD3174}" srcOrd="0" destOrd="0" presId="urn:microsoft.com/office/officeart/2008/layout/VerticalCurvedList"/>
    <dgm:cxn modelId="{64B4B354-5E07-45DA-BA03-D719444B71C4}" type="presOf" srcId="{60940716-6381-4B80-9D98-7672E90C62FC}" destId="{C027F50F-13EB-4627-A6E1-6D344759FB27}" srcOrd="0" destOrd="0" presId="urn:microsoft.com/office/officeart/2008/layout/VerticalCurvedList"/>
    <dgm:cxn modelId="{A1038CD8-C158-4C91-AAC9-C2EB4CA6224C}" srcId="{AB52C048-6F5E-4977-BC75-BAE169935846}" destId="{DEF183FC-054E-4F1D-AD8F-88A8B108068C}" srcOrd="3" destOrd="0" parTransId="{5E8D6BF1-3C95-4498-BDAE-0BD69C8BF2AF}" sibTransId="{6D19C87E-AE4B-47AA-B1E5-2FB703349190}"/>
    <dgm:cxn modelId="{CD150C47-E1D4-4E7B-A0FE-8228AF58FED6}" srcId="{AB52C048-6F5E-4977-BC75-BAE169935846}" destId="{D2EA2DD2-654F-4502-AD1B-116E53B46930}" srcOrd="1" destOrd="0" parTransId="{4FCAB4AC-28B6-4A7C-9254-660C9FDBA154}" sibTransId="{9BBC09F2-591B-4BD8-BA54-604AA8BD40CF}"/>
    <dgm:cxn modelId="{ACAC2E79-5A16-4656-8756-65A303563EB8}" type="presParOf" srcId="{B31FD369-B5B0-466E-BB58-4C7BC44A17DF}" destId="{E5C22E0D-4F4B-44C8-84E4-01EC9B60CD13}" srcOrd="0" destOrd="0" presId="urn:microsoft.com/office/officeart/2008/layout/VerticalCurvedList"/>
    <dgm:cxn modelId="{57492A14-04EC-41D2-8C4E-34F5699E7223}" type="presParOf" srcId="{E5C22E0D-4F4B-44C8-84E4-01EC9B60CD13}" destId="{80DF807D-B698-4E72-A77D-72B75BD3E593}" srcOrd="0" destOrd="0" presId="urn:microsoft.com/office/officeart/2008/layout/VerticalCurvedList"/>
    <dgm:cxn modelId="{B38A8DC8-D268-4D1F-92C9-6D9158866362}" type="presParOf" srcId="{80DF807D-B698-4E72-A77D-72B75BD3E593}" destId="{2B011F41-1E85-4B82-AAF1-0A1B3B37CD2A}" srcOrd="0" destOrd="0" presId="urn:microsoft.com/office/officeart/2008/layout/VerticalCurvedList"/>
    <dgm:cxn modelId="{6BD295E5-C047-46FD-87D3-5C8DE78DC264}" type="presParOf" srcId="{80DF807D-B698-4E72-A77D-72B75BD3E593}" destId="{6AC26391-7C77-4F57-84EC-6E8D1F5EC0EC}" srcOrd="1" destOrd="0" presId="urn:microsoft.com/office/officeart/2008/layout/VerticalCurvedList"/>
    <dgm:cxn modelId="{C231B311-772C-4394-B3A6-D6915C33EBDF}" type="presParOf" srcId="{80DF807D-B698-4E72-A77D-72B75BD3E593}" destId="{42CCF149-8216-4EC3-B267-5B3575B609A0}" srcOrd="2" destOrd="0" presId="urn:microsoft.com/office/officeart/2008/layout/VerticalCurvedList"/>
    <dgm:cxn modelId="{99E657B3-4E3E-4D01-A920-A038BEE483D5}" type="presParOf" srcId="{80DF807D-B698-4E72-A77D-72B75BD3E593}" destId="{C0502478-D553-486D-9930-CF93EE63CD6A}" srcOrd="3" destOrd="0" presId="urn:microsoft.com/office/officeart/2008/layout/VerticalCurvedList"/>
    <dgm:cxn modelId="{1F61588C-BBC7-4AA4-BC9E-04E2F27125E3}" type="presParOf" srcId="{E5C22E0D-4F4B-44C8-84E4-01EC9B60CD13}" destId="{C027F50F-13EB-4627-A6E1-6D344759FB27}" srcOrd="1" destOrd="0" presId="urn:microsoft.com/office/officeart/2008/layout/VerticalCurvedList"/>
    <dgm:cxn modelId="{FC46CAD7-2C38-43E1-A9B3-A04C54B6F57D}" type="presParOf" srcId="{E5C22E0D-4F4B-44C8-84E4-01EC9B60CD13}" destId="{F7407E9D-978E-4DE2-AF0E-399F872778D1}" srcOrd="2" destOrd="0" presId="urn:microsoft.com/office/officeart/2008/layout/VerticalCurvedList"/>
    <dgm:cxn modelId="{5976C047-01FD-4BB6-A723-6DC138D1DEB3}" type="presParOf" srcId="{F7407E9D-978E-4DE2-AF0E-399F872778D1}" destId="{206CA318-A20B-40E0-86EF-CC9B795A2848}" srcOrd="0" destOrd="0" presId="urn:microsoft.com/office/officeart/2008/layout/VerticalCurvedList"/>
    <dgm:cxn modelId="{EC44BC60-91B3-4E04-B033-063E1D6C9CA6}" type="presParOf" srcId="{E5C22E0D-4F4B-44C8-84E4-01EC9B60CD13}" destId="{025661B6-E02C-4D3F-9435-B29AA9BD3174}" srcOrd="3" destOrd="0" presId="urn:microsoft.com/office/officeart/2008/layout/VerticalCurvedList"/>
    <dgm:cxn modelId="{685E48A8-A811-4A14-8F38-EDDA342815FA}" type="presParOf" srcId="{E5C22E0D-4F4B-44C8-84E4-01EC9B60CD13}" destId="{DE5413C1-6807-46B9-95BC-D1E875237009}" srcOrd="4" destOrd="0" presId="urn:microsoft.com/office/officeart/2008/layout/VerticalCurvedList"/>
    <dgm:cxn modelId="{97BC2A00-7143-4625-AC05-ACDB0151186B}" type="presParOf" srcId="{DE5413C1-6807-46B9-95BC-D1E875237009}" destId="{5632BDFC-68D2-47B6-BF2E-45C55185AB16}" srcOrd="0" destOrd="0" presId="urn:microsoft.com/office/officeart/2008/layout/VerticalCurvedList"/>
    <dgm:cxn modelId="{C45DBDDE-EDED-49A3-BD50-2F6450496E4A}" type="presParOf" srcId="{E5C22E0D-4F4B-44C8-84E4-01EC9B60CD13}" destId="{10FE538B-B610-47DF-A389-D2171154488C}" srcOrd="5" destOrd="0" presId="urn:microsoft.com/office/officeart/2008/layout/VerticalCurvedList"/>
    <dgm:cxn modelId="{CFB9D572-102F-4F74-B8CE-C4443F1A0A2D}" type="presParOf" srcId="{E5C22E0D-4F4B-44C8-84E4-01EC9B60CD13}" destId="{C67247C8-3383-4FC7-B79A-83D6F3D44C31}" srcOrd="6" destOrd="0" presId="urn:microsoft.com/office/officeart/2008/layout/VerticalCurvedList"/>
    <dgm:cxn modelId="{EF58EAAD-1558-4DCD-834E-1EAF0AB25EEE}" type="presParOf" srcId="{C67247C8-3383-4FC7-B79A-83D6F3D44C31}" destId="{8673D400-DCCD-4CAC-8CEB-E054F52365B2}" srcOrd="0" destOrd="0" presId="urn:microsoft.com/office/officeart/2008/layout/VerticalCurvedList"/>
    <dgm:cxn modelId="{DFDB283D-D5C2-49D1-B7DB-C0A2C4B58323}" type="presParOf" srcId="{E5C22E0D-4F4B-44C8-84E4-01EC9B60CD13}" destId="{00DFF6CF-658E-4DE6-8C7B-789652B77A89}" srcOrd="7" destOrd="0" presId="urn:microsoft.com/office/officeart/2008/layout/VerticalCurvedList"/>
    <dgm:cxn modelId="{2F83272E-E8B0-4A1C-B36D-1B58B8B05770}" type="presParOf" srcId="{E5C22E0D-4F4B-44C8-84E4-01EC9B60CD13}" destId="{F8D33137-EEC7-4A40-8926-BBE4029747A6}" srcOrd="8" destOrd="0" presId="urn:microsoft.com/office/officeart/2008/layout/VerticalCurvedList"/>
    <dgm:cxn modelId="{A926CAF2-73A6-41C9-BBC2-0ED7103A7DA0}" type="presParOf" srcId="{F8D33137-EEC7-4A40-8926-BBE4029747A6}" destId="{E4DFCD8D-D912-4EE0-B9BD-B8D17385C72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460D40-2B70-41D9-943D-336EF1DCC24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118EBFD6-C232-4DA3-B091-25271AA9FC22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err="1" smtClean="0">
              <a:solidFill>
                <a:srgbClr val="265522"/>
              </a:solidFill>
            </a:rPr>
            <a:t>Comparison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of</a:t>
          </a:r>
          <a:r>
            <a:rPr lang="de-DE" dirty="0" smtClean="0">
              <a:solidFill>
                <a:srgbClr val="265522"/>
              </a:solidFill>
            </a:rPr>
            <a:t> type </a:t>
          </a:r>
          <a:r>
            <a:rPr lang="de-DE" dirty="0" err="1" smtClean="0">
              <a:solidFill>
                <a:srgbClr val="265522"/>
              </a:solidFill>
            </a:rPr>
            <a:t>specimens</a:t>
          </a:r>
          <a:r>
            <a:rPr lang="de-DE" dirty="0" smtClean="0">
              <a:solidFill>
                <a:srgbClr val="265522"/>
              </a:solidFill>
            </a:rPr>
            <a:t>, </a:t>
          </a:r>
          <a:r>
            <a:rPr lang="de-DE" dirty="0" err="1" smtClean="0">
              <a:solidFill>
                <a:srgbClr val="265522"/>
              </a:solidFill>
            </a:rPr>
            <a:t>independent</a:t>
          </a:r>
          <a:r>
            <a:rPr lang="de-DE" dirty="0" smtClean="0">
              <a:solidFill>
                <a:srgbClr val="265522"/>
              </a:solidFill>
            </a:rPr>
            <a:t> on </a:t>
          </a:r>
          <a:r>
            <a:rPr lang="de-DE" dirty="0" err="1" smtClean="0">
              <a:solidFill>
                <a:srgbClr val="265522"/>
              </a:solidFill>
            </a:rPr>
            <a:t>museum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hosting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the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specimens</a:t>
          </a:r>
          <a:endParaRPr lang="de-DE" dirty="0">
            <a:solidFill>
              <a:srgbClr val="265522"/>
            </a:solidFill>
          </a:endParaRPr>
        </a:p>
      </dgm:t>
    </dgm:pt>
    <dgm:pt modelId="{56C093EC-8E95-48C6-8EA0-515EB870A2F0}" type="parTrans" cxnId="{397EBA66-16CB-44CD-B4F3-009919B15CAD}">
      <dgm:prSet/>
      <dgm:spPr/>
      <dgm:t>
        <a:bodyPr/>
        <a:lstStyle/>
        <a:p>
          <a:endParaRPr lang="de-DE"/>
        </a:p>
      </dgm:t>
    </dgm:pt>
    <dgm:pt modelId="{573A2327-7F57-4B45-AE70-168BA1AF4DA0}" type="sibTrans" cxnId="{397EBA66-16CB-44CD-B4F3-009919B15CAD}">
      <dgm:prSet/>
      <dgm:spPr/>
      <dgm:t>
        <a:bodyPr/>
        <a:lstStyle/>
        <a:p>
          <a:endParaRPr lang="de-DE"/>
        </a:p>
      </dgm:t>
    </dgm:pt>
    <dgm:pt modelId="{A3229435-4215-4951-A177-CC2F979A99F7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err="1" smtClean="0">
              <a:solidFill>
                <a:srgbClr val="265522"/>
              </a:solidFill>
            </a:rPr>
            <a:t>Less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loans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and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shippings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of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types</a:t>
          </a:r>
          <a:endParaRPr lang="de-DE" dirty="0">
            <a:solidFill>
              <a:srgbClr val="265522"/>
            </a:solidFill>
          </a:endParaRPr>
        </a:p>
      </dgm:t>
    </dgm:pt>
    <dgm:pt modelId="{157F2268-157E-41AD-99BE-B042AE2656BE}" type="parTrans" cxnId="{0F741E0F-B56B-471A-8A61-B0E168E079CD}">
      <dgm:prSet/>
      <dgm:spPr/>
      <dgm:t>
        <a:bodyPr/>
        <a:lstStyle/>
        <a:p>
          <a:endParaRPr lang="de-DE"/>
        </a:p>
      </dgm:t>
    </dgm:pt>
    <dgm:pt modelId="{58A75D6A-F41C-4446-B225-2068D1BAE4AA}" type="sibTrans" cxnId="{0F741E0F-B56B-471A-8A61-B0E168E079CD}">
      <dgm:prSet/>
      <dgm:spPr/>
      <dgm:t>
        <a:bodyPr/>
        <a:lstStyle/>
        <a:p>
          <a:endParaRPr lang="de-DE"/>
        </a:p>
      </dgm:t>
    </dgm:pt>
    <dgm:pt modelId="{C0797825-ACEE-4B30-8B5C-DEC26EFE4C8E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smtClean="0">
              <a:solidFill>
                <a:srgbClr val="265522"/>
              </a:solidFill>
            </a:rPr>
            <a:t> Global </a:t>
          </a:r>
          <a:r>
            <a:rPr lang="de-DE" dirty="0" err="1" smtClean="0">
              <a:solidFill>
                <a:srgbClr val="265522"/>
              </a:solidFill>
            </a:rPr>
            <a:t>access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of</a:t>
          </a:r>
          <a:r>
            <a:rPr lang="de-DE" dirty="0" smtClean="0">
              <a:solidFill>
                <a:srgbClr val="265522"/>
              </a:solidFill>
            </a:rPr>
            <a:t> digital type </a:t>
          </a:r>
          <a:r>
            <a:rPr lang="de-DE" dirty="0" err="1" smtClean="0">
              <a:solidFill>
                <a:srgbClr val="265522"/>
              </a:solidFill>
            </a:rPr>
            <a:t>specimens</a:t>
          </a:r>
          <a:endParaRPr lang="de-DE" dirty="0">
            <a:solidFill>
              <a:srgbClr val="265522"/>
            </a:solidFill>
          </a:endParaRPr>
        </a:p>
      </dgm:t>
    </dgm:pt>
    <dgm:pt modelId="{E7E4D5C5-BF42-408B-A905-3082CE38B03C}" type="parTrans" cxnId="{4ECC0559-DB62-4AED-868D-B43DA25E894B}">
      <dgm:prSet/>
      <dgm:spPr/>
      <dgm:t>
        <a:bodyPr/>
        <a:lstStyle/>
        <a:p>
          <a:endParaRPr lang="de-DE"/>
        </a:p>
      </dgm:t>
    </dgm:pt>
    <dgm:pt modelId="{1DAFC68E-0CA6-429B-A812-1094EE822CBA}" type="sibTrans" cxnId="{4ECC0559-DB62-4AED-868D-B43DA25E894B}">
      <dgm:prSet/>
      <dgm:spPr/>
      <dgm:t>
        <a:bodyPr/>
        <a:lstStyle/>
        <a:p>
          <a:endParaRPr lang="de-DE"/>
        </a:p>
      </dgm:t>
    </dgm:pt>
    <dgm:pt modelId="{9289E85A-6069-457F-A385-6690EA5C8B13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err="1" smtClean="0">
              <a:solidFill>
                <a:srgbClr val="265522"/>
              </a:solidFill>
            </a:rPr>
            <a:t>Facilitate</a:t>
          </a:r>
          <a:r>
            <a:rPr lang="de-DE" dirty="0" smtClean="0">
              <a:solidFill>
                <a:srgbClr val="265522"/>
              </a:solidFill>
            </a:rPr>
            <a:t> global </a:t>
          </a:r>
          <a:r>
            <a:rPr lang="de-DE" dirty="0" err="1" smtClean="0">
              <a:solidFill>
                <a:srgbClr val="265522"/>
              </a:solidFill>
            </a:rPr>
            <a:t>scientific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research</a:t>
          </a:r>
          <a:endParaRPr lang="de-DE" dirty="0">
            <a:solidFill>
              <a:srgbClr val="265522"/>
            </a:solidFill>
          </a:endParaRPr>
        </a:p>
      </dgm:t>
    </dgm:pt>
    <dgm:pt modelId="{4E2F9BA5-C53F-4672-97E8-94E369294779}" type="parTrans" cxnId="{58D8EB01-20CC-4036-938F-40FCD73709B1}">
      <dgm:prSet/>
      <dgm:spPr/>
      <dgm:t>
        <a:bodyPr/>
        <a:lstStyle/>
        <a:p>
          <a:endParaRPr lang="de-DE"/>
        </a:p>
      </dgm:t>
    </dgm:pt>
    <dgm:pt modelId="{BB5F5646-16BB-4A6D-B296-DFB227C7B7C7}" type="sibTrans" cxnId="{58D8EB01-20CC-4036-938F-40FCD73709B1}">
      <dgm:prSet/>
      <dgm:spPr/>
      <dgm:t>
        <a:bodyPr/>
        <a:lstStyle/>
        <a:p>
          <a:endParaRPr lang="de-DE"/>
        </a:p>
      </dgm:t>
    </dgm:pt>
    <dgm:pt modelId="{AFE87AA4-FA9B-4EB3-B8B4-FCCC7D721CA6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err="1" smtClean="0">
              <a:solidFill>
                <a:srgbClr val="265522"/>
              </a:solidFill>
            </a:rPr>
            <a:t>Improve</a:t>
          </a:r>
          <a:r>
            <a:rPr lang="de-DE" dirty="0" smtClean="0">
              <a:solidFill>
                <a:srgbClr val="265522"/>
              </a:solidFill>
            </a:rPr>
            <a:t>, </a:t>
          </a:r>
          <a:r>
            <a:rPr lang="de-DE" dirty="0" err="1" smtClean="0">
              <a:solidFill>
                <a:srgbClr val="265522"/>
              </a:solidFill>
            </a:rPr>
            <a:t>accelerate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access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to</a:t>
          </a:r>
          <a:r>
            <a:rPr lang="de-DE" dirty="0" smtClean="0">
              <a:solidFill>
                <a:srgbClr val="265522"/>
              </a:solidFill>
            </a:rPr>
            <a:t> </a:t>
          </a:r>
          <a:r>
            <a:rPr lang="de-DE" dirty="0" err="1" smtClean="0">
              <a:solidFill>
                <a:srgbClr val="265522"/>
              </a:solidFill>
            </a:rPr>
            <a:t>collections</a:t>
          </a:r>
          <a:endParaRPr lang="de-DE" dirty="0">
            <a:solidFill>
              <a:srgbClr val="265522"/>
            </a:solidFill>
          </a:endParaRPr>
        </a:p>
      </dgm:t>
    </dgm:pt>
    <dgm:pt modelId="{6266E731-6EB0-43E2-B59B-85E66CE03198}" type="parTrans" cxnId="{B590DA8A-9B2E-4CAE-B522-5948808C5D30}">
      <dgm:prSet/>
      <dgm:spPr/>
      <dgm:t>
        <a:bodyPr/>
        <a:lstStyle/>
        <a:p>
          <a:endParaRPr lang="de-DE"/>
        </a:p>
      </dgm:t>
    </dgm:pt>
    <dgm:pt modelId="{1E584866-D38F-45DC-A801-D09C94D91A1C}" type="sibTrans" cxnId="{B590DA8A-9B2E-4CAE-B522-5948808C5D30}">
      <dgm:prSet/>
      <dgm:spPr/>
      <dgm:t>
        <a:bodyPr/>
        <a:lstStyle/>
        <a:p>
          <a:endParaRPr lang="de-DE"/>
        </a:p>
      </dgm:t>
    </dgm:pt>
    <dgm:pt modelId="{8D072DAF-E282-4EBB-8990-ADBF56A55E60}">
      <dgm:prSet phldrT="[Text]"/>
      <dgm:spPr>
        <a:solidFill>
          <a:schemeClr val="bg1"/>
        </a:solidFill>
        <a:ln>
          <a:solidFill>
            <a:srgbClr val="265522"/>
          </a:solidFill>
        </a:ln>
      </dgm:spPr>
      <dgm:t>
        <a:bodyPr/>
        <a:lstStyle/>
        <a:p>
          <a:r>
            <a:rPr lang="de-DE" dirty="0" smtClean="0">
              <a:solidFill>
                <a:srgbClr val="265522"/>
              </a:solidFill>
            </a:rPr>
            <a:t>Support </a:t>
          </a:r>
          <a:r>
            <a:rPr lang="de-DE" dirty="0" err="1" smtClean="0">
              <a:solidFill>
                <a:srgbClr val="265522"/>
              </a:solidFill>
            </a:rPr>
            <a:t>of</a:t>
          </a:r>
          <a:r>
            <a:rPr lang="de-DE" dirty="0" smtClean="0">
              <a:solidFill>
                <a:srgbClr val="265522"/>
              </a:solidFill>
            </a:rPr>
            <a:t> Collection Management</a:t>
          </a:r>
          <a:endParaRPr lang="de-DE" dirty="0">
            <a:solidFill>
              <a:srgbClr val="265522"/>
            </a:solidFill>
          </a:endParaRPr>
        </a:p>
      </dgm:t>
    </dgm:pt>
    <dgm:pt modelId="{107EDEDA-D5DA-4EFF-85F1-EA0CB242D443}" type="parTrans" cxnId="{573FE7E1-3B29-4470-837C-F1B4F3E044DD}">
      <dgm:prSet/>
      <dgm:spPr/>
      <dgm:t>
        <a:bodyPr/>
        <a:lstStyle/>
        <a:p>
          <a:endParaRPr lang="de-DE"/>
        </a:p>
      </dgm:t>
    </dgm:pt>
    <dgm:pt modelId="{D7C901B2-48A2-4B3B-A10E-F5417C123D16}" type="sibTrans" cxnId="{573FE7E1-3B29-4470-837C-F1B4F3E044DD}">
      <dgm:prSet/>
      <dgm:spPr/>
      <dgm:t>
        <a:bodyPr/>
        <a:lstStyle/>
        <a:p>
          <a:endParaRPr lang="de-DE"/>
        </a:p>
      </dgm:t>
    </dgm:pt>
    <dgm:pt modelId="{1E30E002-D960-40CD-9F03-6A0A8ACEE2F1}" type="pres">
      <dgm:prSet presAssocID="{45460D40-2B70-41D9-943D-336EF1DCC24B}" presName="linearFlow" presStyleCnt="0">
        <dgm:presLayoutVars>
          <dgm:dir/>
          <dgm:resizeHandles val="exact"/>
        </dgm:presLayoutVars>
      </dgm:prSet>
      <dgm:spPr/>
    </dgm:pt>
    <dgm:pt modelId="{973F51B2-EB77-451E-B0F7-66E7CFAD91E9}" type="pres">
      <dgm:prSet presAssocID="{A3229435-4215-4951-A177-CC2F979A99F7}" presName="composite" presStyleCnt="0"/>
      <dgm:spPr/>
    </dgm:pt>
    <dgm:pt modelId="{CBCF6628-FDF1-4C91-BB18-2C14CED37EC7}" type="pres">
      <dgm:prSet presAssocID="{A3229435-4215-4951-A177-CC2F979A99F7}" presName="imgShp" presStyleLbl="fgImgPlace1" presStyleIdx="0" presStyleCnt="6" custLinFactNeighborY="-725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265522"/>
          </a:solidFill>
        </a:ln>
      </dgm:spPr>
    </dgm:pt>
    <dgm:pt modelId="{734966BD-8EA0-4F4F-8912-8696912442B8}" type="pres">
      <dgm:prSet presAssocID="{A3229435-4215-4951-A177-CC2F979A99F7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B53610E-42B4-4DAF-BAAA-01799607AA54}" type="pres">
      <dgm:prSet presAssocID="{58A75D6A-F41C-4446-B225-2068D1BAE4AA}" presName="spacing" presStyleCnt="0"/>
      <dgm:spPr/>
    </dgm:pt>
    <dgm:pt modelId="{F943785F-E0D5-4D86-8083-A6F5AB53A448}" type="pres">
      <dgm:prSet presAssocID="{8D072DAF-E282-4EBB-8990-ADBF56A55E60}" presName="composite" presStyleCnt="0"/>
      <dgm:spPr/>
    </dgm:pt>
    <dgm:pt modelId="{F2052818-98E9-4DBB-8E92-1C62E8083DA5}" type="pres">
      <dgm:prSet presAssocID="{8D072DAF-E282-4EBB-8990-ADBF56A55E60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265522"/>
          </a:solidFill>
        </a:ln>
      </dgm:spPr>
    </dgm:pt>
    <dgm:pt modelId="{F84DFD69-638A-4914-B745-A0E454EF0294}" type="pres">
      <dgm:prSet presAssocID="{8D072DAF-E282-4EBB-8990-ADBF56A55E60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A0BAF84-3C32-430C-B3BE-1A30E226D56D}" type="pres">
      <dgm:prSet presAssocID="{D7C901B2-48A2-4B3B-A10E-F5417C123D16}" presName="spacing" presStyleCnt="0"/>
      <dgm:spPr/>
    </dgm:pt>
    <dgm:pt modelId="{08D6BD0D-7082-417F-8F20-55251CD771E0}" type="pres">
      <dgm:prSet presAssocID="{C0797825-ACEE-4B30-8B5C-DEC26EFE4C8E}" presName="composite" presStyleCnt="0"/>
      <dgm:spPr/>
    </dgm:pt>
    <dgm:pt modelId="{6B2F4A3C-EFDE-4D2D-B7D5-656ED310631F}" type="pres">
      <dgm:prSet presAssocID="{C0797825-ACEE-4B30-8B5C-DEC26EFE4C8E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265522"/>
          </a:solidFill>
        </a:ln>
      </dgm:spPr>
    </dgm:pt>
    <dgm:pt modelId="{1B72522B-1100-476B-A957-BE4A03B32DED}" type="pres">
      <dgm:prSet presAssocID="{C0797825-ACEE-4B30-8B5C-DEC26EFE4C8E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C3A2CC8-D984-4F5F-B858-B8F794400325}" type="pres">
      <dgm:prSet presAssocID="{1DAFC68E-0CA6-429B-A812-1094EE822CBA}" presName="spacing" presStyleCnt="0"/>
      <dgm:spPr/>
    </dgm:pt>
    <dgm:pt modelId="{497295AA-12B5-4123-82B3-6E4B50C46C50}" type="pres">
      <dgm:prSet presAssocID="{118EBFD6-C232-4DA3-B091-25271AA9FC22}" presName="composite" presStyleCnt="0"/>
      <dgm:spPr/>
    </dgm:pt>
    <dgm:pt modelId="{AC4DBE89-F333-4DB1-811E-825F2C407695}" type="pres">
      <dgm:prSet presAssocID="{118EBFD6-C232-4DA3-B091-25271AA9FC22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265522"/>
          </a:solidFill>
        </a:ln>
      </dgm:spPr>
    </dgm:pt>
    <dgm:pt modelId="{D0417315-2F55-40C4-8D9C-56CCC22CDE7F}" type="pres">
      <dgm:prSet presAssocID="{118EBFD6-C232-4DA3-B091-25271AA9FC22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B550D4C-7353-4B8F-8DF5-8F8549AC088B}" type="pres">
      <dgm:prSet presAssocID="{573A2327-7F57-4B45-AE70-168BA1AF4DA0}" presName="spacing" presStyleCnt="0"/>
      <dgm:spPr/>
    </dgm:pt>
    <dgm:pt modelId="{1A8EE299-BDE1-44B9-8742-5808683C925D}" type="pres">
      <dgm:prSet presAssocID="{AFE87AA4-FA9B-4EB3-B8B4-FCCC7D721CA6}" presName="composite" presStyleCnt="0"/>
      <dgm:spPr/>
    </dgm:pt>
    <dgm:pt modelId="{661FC46A-AA92-40D8-9241-8A7F34C211D8}" type="pres">
      <dgm:prSet presAssocID="{AFE87AA4-FA9B-4EB3-B8B4-FCCC7D721CA6}" presName="imgShp" presStyleLbl="fgImgPlace1" presStyleIdx="4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265522"/>
          </a:solidFill>
        </a:ln>
      </dgm:spPr>
    </dgm:pt>
    <dgm:pt modelId="{E7FBC9CB-6D6F-4271-B57B-D4C64F305B38}" type="pres">
      <dgm:prSet presAssocID="{AFE87AA4-FA9B-4EB3-B8B4-FCCC7D721CA6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A99FA50-4123-4C34-B187-2D10392568E1}" type="pres">
      <dgm:prSet presAssocID="{1E584866-D38F-45DC-A801-D09C94D91A1C}" presName="spacing" presStyleCnt="0"/>
      <dgm:spPr/>
    </dgm:pt>
    <dgm:pt modelId="{F0E25983-EBED-47C1-9CE2-4D76AADEF2ED}" type="pres">
      <dgm:prSet presAssocID="{9289E85A-6069-457F-A385-6690EA5C8B13}" presName="composite" presStyleCnt="0"/>
      <dgm:spPr/>
    </dgm:pt>
    <dgm:pt modelId="{2B49B896-DE95-49FA-B5C6-D10168668C24}" type="pres">
      <dgm:prSet presAssocID="{9289E85A-6069-457F-A385-6690EA5C8B13}" presName="imgShp" presStyleLbl="fgImgPlace1" presStyleIdx="5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>
          <a:solidFill>
            <a:srgbClr val="265522"/>
          </a:solidFill>
        </a:ln>
      </dgm:spPr>
    </dgm:pt>
    <dgm:pt modelId="{85E3EEF7-55D0-4B1F-BE72-DB3AF7F0D14E}" type="pres">
      <dgm:prSet presAssocID="{9289E85A-6069-457F-A385-6690EA5C8B13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73FE7E1-3B29-4470-837C-F1B4F3E044DD}" srcId="{45460D40-2B70-41D9-943D-336EF1DCC24B}" destId="{8D072DAF-E282-4EBB-8990-ADBF56A55E60}" srcOrd="1" destOrd="0" parTransId="{107EDEDA-D5DA-4EFF-85F1-EA0CB242D443}" sibTransId="{D7C901B2-48A2-4B3B-A10E-F5417C123D16}"/>
    <dgm:cxn modelId="{BEEAA99C-ED62-4B3D-91C4-DAE4B07E7388}" type="presOf" srcId="{8D072DAF-E282-4EBB-8990-ADBF56A55E60}" destId="{F84DFD69-638A-4914-B745-A0E454EF0294}" srcOrd="0" destOrd="0" presId="urn:microsoft.com/office/officeart/2005/8/layout/vList3"/>
    <dgm:cxn modelId="{B39F3533-000E-41A9-AACC-C148876FDF0C}" type="presOf" srcId="{45460D40-2B70-41D9-943D-336EF1DCC24B}" destId="{1E30E002-D960-40CD-9F03-6A0A8ACEE2F1}" srcOrd="0" destOrd="0" presId="urn:microsoft.com/office/officeart/2005/8/layout/vList3"/>
    <dgm:cxn modelId="{4ECC0559-DB62-4AED-868D-B43DA25E894B}" srcId="{45460D40-2B70-41D9-943D-336EF1DCC24B}" destId="{C0797825-ACEE-4B30-8B5C-DEC26EFE4C8E}" srcOrd="2" destOrd="0" parTransId="{E7E4D5C5-BF42-408B-A905-3082CE38B03C}" sibTransId="{1DAFC68E-0CA6-429B-A812-1094EE822CBA}"/>
    <dgm:cxn modelId="{0EB70868-F928-4EC0-AC2E-E34154CD382F}" type="presOf" srcId="{118EBFD6-C232-4DA3-B091-25271AA9FC22}" destId="{D0417315-2F55-40C4-8D9C-56CCC22CDE7F}" srcOrd="0" destOrd="0" presId="urn:microsoft.com/office/officeart/2005/8/layout/vList3"/>
    <dgm:cxn modelId="{DA8E4EEB-3D08-4A01-A889-F7E3165DE57F}" type="presOf" srcId="{AFE87AA4-FA9B-4EB3-B8B4-FCCC7D721CA6}" destId="{E7FBC9CB-6D6F-4271-B57B-D4C64F305B38}" srcOrd="0" destOrd="0" presId="urn:microsoft.com/office/officeart/2005/8/layout/vList3"/>
    <dgm:cxn modelId="{B590DA8A-9B2E-4CAE-B522-5948808C5D30}" srcId="{45460D40-2B70-41D9-943D-336EF1DCC24B}" destId="{AFE87AA4-FA9B-4EB3-B8B4-FCCC7D721CA6}" srcOrd="4" destOrd="0" parTransId="{6266E731-6EB0-43E2-B59B-85E66CE03198}" sibTransId="{1E584866-D38F-45DC-A801-D09C94D91A1C}"/>
    <dgm:cxn modelId="{58D8EB01-20CC-4036-938F-40FCD73709B1}" srcId="{45460D40-2B70-41D9-943D-336EF1DCC24B}" destId="{9289E85A-6069-457F-A385-6690EA5C8B13}" srcOrd="5" destOrd="0" parTransId="{4E2F9BA5-C53F-4672-97E8-94E369294779}" sibTransId="{BB5F5646-16BB-4A6D-B296-DFB227C7B7C7}"/>
    <dgm:cxn modelId="{397EBA66-16CB-44CD-B4F3-009919B15CAD}" srcId="{45460D40-2B70-41D9-943D-336EF1DCC24B}" destId="{118EBFD6-C232-4DA3-B091-25271AA9FC22}" srcOrd="3" destOrd="0" parTransId="{56C093EC-8E95-48C6-8EA0-515EB870A2F0}" sibTransId="{573A2327-7F57-4B45-AE70-168BA1AF4DA0}"/>
    <dgm:cxn modelId="{0F3E7EA1-2A1F-436F-9A3C-0ABD9141641E}" type="presOf" srcId="{9289E85A-6069-457F-A385-6690EA5C8B13}" destId="{85E3EEF7-55D0-4B1F-BE72-DB3AF7F0D14E}" srcOrd="0" destOrd="0" presId="urn:microsoft.com/office/officeart/2005/8/layout/vList3"/>
    <dgm:cxn modelId="{45FF7AF4-FF3C-4F35-A0FB-FE4EEAB6B95A}" type="presOf" srcId="{C0797825-ACEE-4B30-8B5C-DEC26EFE4C8E}" destId="{1B72522B-1100-476B-A957-BE4A03B32DED}" srcOrd="0" destOrd="0" presId="urn:microsoft.com/office/officeart/2005/8/layout/vList3"/>
    <dgm:cxn modelId="{EAEF27AD-3DBF-4690-9C07-ACE55E697D55}" type="presOf" srcId="{A3229435-4215-4951-A177-CC2F979A99F7}" destId="{734966BD-8EA0-4F4F-8912-8696912442B8}" srcOrd="0" destOrd="0" presId="urn:microsoft.com/office/officeart/2005/8/layout/vList3"/>
    <dgm:cxn modelId="{0F741E0F-B56B-471A-8A61-B0E168E079CD}" srcId="{45460D40-2B70-41D9-943D-336EF1DCC24B}" destId="{A3229435-4215-4951-A177-CC2F979A99F7}" srcOrd="0" destOrd="0" parTransId="{157F2268-157E-41AD-99BE-B042AE2656BE}" sibTransId="{58A75D6A-F41C-4446-B225-2068D1BAE4AA}"/>
    <dgm:cxn modelId="{D9147866-E6DC-4FEA-B91F-91D2A1685CA3}" type="presParOf" srcId="{1E30E002-D960-40CD-9F03-6A0A8ACEE2F1}" destId="{973F51B2-EB77-451E-B0F7-66E7CFAD91E9}" srcOrd="0" destOrd="0" presId="urn:microsoft.com/office/officeart/2005/8/layout/vList3"/>
    <dgm:cxn modelId="{697F945D-F817-45DC-8912-22D7FAB7497E}" type="presParOf" srcId="{973F51B2-EB77-451E-B0F7-66E7CFAD91E9}" destId="{CBCF6628-FDF1-4C91-BB18-2C14CED37EC7}" srcOrd="0" destOrd="0" presId="urn:microsoft.com/office/officeart/2005/8/layout/vList3"/>
    <dgm:cxn modelId="{B0568596-852F-41DC-B9F1-1D0FF0771B9E}" type="presParOf" srcId="{973F51B2-EB77-451E-B0F7-66E7CFAD91E9}" destId="{734966BD-8EA0-4F4F-8912-8696912442B8}" srcOrd="1" destOrd="0" presId="urn:microsoft.com/office/officeart/2005/8/layout/vList3"/>
    <dgm:cxn modelId="{0D96642C-3E41-467E-A915-28E3C09D557E}" type="presParOf" srcId="{1E30E002-D960-40CD-9F03-6A0A8ACEE2F1}" destId="{FB53610E-42B4-4DAF-BAAA-01799607AA54}" srcOrd="1" destOrd="0" presId="urn:microsoft.com/office/officeart/2005/8/layout/vList3"/>
    <dgm:cxn modelId="{5C4A0E91-18E2-4EF0-901F-CD1FA0EE81CC}" type="presParOf" srcId="{1E30E002-D960-40CD-9F03-6A0A8ACEE2F1}" destId="{F943785F-E0D5-4D86-8083-A6F5AB53A448}" srcOrd="2" destOrd="0" presId="urn:microsoft.com/office/officeart/2005/8/layout/vList3"/>
    <dgm:cxn modelId="{2983DD2E-84EF-4597-B256-B6CE5706BDFC}" type="presParOf" srcId="{F943785F-E0D5-4D86-8083-A6F5AB53A448}" destId="{F2052818-98E9-4DBB-8E92-1C62E8083DA5}" srcOrd="0" destOrd="0" presId="urn:microsoft.com/office/officeart/2005/8/layout/vList3"/>
    <dgm:cxn modelId="{52D1C4BE-34A7-466A-9ECB-C1106A8AA0AD}" type="presParOf" srcId="{F943785F-E0D5-4D86-8083-A6F5AB53A448}" destId="{F84DFD69-638A-4914-B745-A0E454EF0294}" srcOrd="1" destOrd="0" presId="urn:microsoft.com/office/officeart/2005/8/layout/vList3"/>
    <dgm:cxn modelId="{304167F8-6DFF-4CB5-B953-167F9A8D71D4}" type="presParOf" srcId="{1E30E002-D960-40CD-9F03-6A0A8ACEE2F1}" destId="{FA0BAF84-3C32-430C-B3BE-1A30E226D56D}" srcOrd="3" destOrd="0" presId="urn:microsoft.com/office/officeart/2005/8/layout/vList3"/>
    <dgm:cxn modelId="{8953E932-3033-4AD6-BB7B-FE47ABF5639E}" type="presParOf" srcId="{1E30E002-D960-40CD-9F03-6A0A8ACEE2F1}" destId="{08D6BD0D-7082-417F-8F20-55251CD771E0}" srcOrd="4" destOrd="0" presId="urn:microsoft.com/office/officeart/2005/8/layout/vList3"/>
    <dgm:cxn modelId="{2E5E8673-7A6F-45C6-9E08-31A5279267EC}" type="presParOf" srcId="{08D6BD0D-7082-417F-8F20-55251CD771E0}" destId="{6B2F4A3C-EFDE-4D2D-B7D5-656ED310631F}" srcOrd="0" destOrd="0" presId="urn:microsoft.com/office/officeart/2005/8/layout/vList3"/>
    <dgm:cxn modelId="{DC5E19D0-F96A-46A7-AC85-C92A54EBE4A2}" type="presParOf" srcId="{08D6BD0D-7082-417F-8F20-55251CD771E0}" destId="{1B72522B-1100-476B-A957-BE4A03B32DED}" srcOrd="1" destOrd="0" presId="urn:microsoft.com/office/officeart/2005/8/layout/vList3"/>
    <dgm:cxn modelId="{A5F97E11-EBAE-478F-824E-1F43AB4B5672}" type="presParOf" srcId="{1E30E002-D960-40CD-9F03-6A0A8ACEE2F1}" destId="{9C3A2CC8-D984-4F5F-B858-B8F794400325}" srcOrd="5" destOrd="0" presId="urn:microsoft.com/office/officeart/2005/8/layout/vList3"/>
    <dgm:cxn modelId="{E297DC15-6384-45E9-9ABF-D8F8D129A5AC}" type="presParOf" srcId="{1E30E002-D960-40CD-9F03-6A0A8ACEE2F1}" destId="{497295AA-12B5-4123-82B3-6E4B50C46C50}" srcOrd="6" destOrd="0" presId="urn:microsoft.com/office/officeart/2005/8/layout/vList3"/>
    <dgm:cxn modelId="{D41A0839-9984-4EAB-95BA-79A3726EBF2F}" type="presParOf" srcId="{497295AA-12B5-4123-82B3-6E4B50C46C50}" destId="{AC4DBE89-F333-4DB1-811E-825F2C407695}" srcOrd="0" destOrd="0" presId="urn:microsoft.com/office/officeart/2005/8/layout/vList3"/>
    <dgm:cxn modelId="{B2820DC0-5D59-42E5-8243-5CC31E2A1413}" type="presParOf" srcId="{497295AA-12B5-4123-82B3-6E4B50C46C50}" destId="{D0417315-2F55-40C4-8D9C-56CCC22CDE7F}" srcOrd="1" destOrd="0" presId="urn:microsoft.com/office/officeart/2005/8/layout/vList3"/>
    <dgm:cxn modelId="{FA3803AB-FB7C-45A7-9FC4-2B41BD5F682A}" type="presParOf" srcId="{1E30E002-D960-40CD-9F03-6A0A8ACEE2F1}" destId="{AB550D4C-7353-4B8F-8DF5-8F8549AC088B}" srcOrd="7" destOrd="0" presId="urn:microsoft.com/office/officeart/2005/8/layout/vList3"/>
    <dgm:cxn modelId="{373951AB-3859-491A-B416-C33DBACD5BB8}" type="presParOf" srcId="{1E30E002-D960-40CD-9F03-6A0A8ACEE2F1}" destId="{1A8EE299-BDE1-44B9-8742-5808683C925D}" srcOrd="8" destOrd="0" presId="urn:microsoft.com/office/officeart/2005/8/layout/vList3"/>
    <dgm:cxn modelId="{FEB27C5A-A459-4CE6-8112-CC0BA50CC1F0}" type="presParOf" srcId="{1A8EE299-BDE1-44B9-8742-5808683C925D}" destId="{661FC46A-AA92-40D8-9241-8A7F34C211D8}" srcOrd="0" destOrd="0" presId="urn:microsoft.com/office/officeart/2005/8/layout/vList3"/>
    <dgm:cxn modelId="{2191FB5E-76C9-451E-B684-AADFAAC1349A}" type="presParOf" srcId="{1A8EE299-BDE1-44B9-8742-5808683C925D}" destId="{E7FBC9CB-6D6F-4271-B57B-D4C64F305B38}" srcOrd="1" destOrd="0" presId="urn:microsoft.com/office/officeart/2005/8/layout/vList3"/>
    <dgm:cxn modelId="{5F65807C-9693-4F2D-8217-FC5095E5900C}" type="presParOf" srcId="{1E30E002-D960-40CD-9F03-6A0A8ACEE2F1}" destId="{EA99FA50-4123-4C34-B187-2D10392568E1}" srcOrd="9" destOrd="0" presId="urn:microsoft.com/office/officeart/2005/8/layout/vList3"/>
    <dgm:cxn modelId="{44D1CB42-9F83-4EF2-AB4F-657B44BE0994}" type="presParOf" srcId="{1E30E002-D960-40CD-9F03-6A0A8ACEE2F1}" destId="{F0E25983-EBED-47C1-9CE2-4D76AADEF2ED}" srcOrd="10" destOrd="0" presId="urn:microsoft.com/office/officeart/2005/8/layout/vList3"/>
    <dgm:cxn modelId="{EEA50B24-EF34-49F5-B78F-50F403A7294C}" type="presParOf" srcId="{F0E25983-EBED-47C1-9CE2-4D76AADEF2ED}" destId="{2B49B896-DE95-49FA-B5C6-D10168668C24}" srcOrd="0" destOrd="0" presId="urn:microsoft.com/office/officeart/2005/8/layout/vList3"/>
    <dgm:cxn modelId="{D5911E92-E103-45C6-A50F-5057CD1068F3}" type="presParOf" srcId="{F0E25983-EBED-47C1-9CE2-4D76AADEF2ED}" destId="{85E3EEF7-55D0-4B1F-BE72-DB3AF7F0D14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2522B-1100-476B-A957-BE4A03B32DED}">
      <dsp:nvSpPr>
        <dsp:cNvPr id="0" name=""/>
        <dsp:cNvSpPr/>
      </dsp:nvSpPr>
      <dsp:spPr>
        <a:xfrm rot="10800000">
          <a:off x="1579815" y="4084"/>
          <a:ext cx="5405120" cy="873502"/>
        </a:xfrm>
        <a:prstGeom prst="homePlate">
          <a:avLst/>
        </a:prstGeom>
        <a:noFill/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0" kern="1200" dirty="0" err="1" smtClean="0">
              <a:solidFill>
                <a:schemeClr val="accent1">
                  <a:lumMod val="75000"/>
                </a:schemeClr>
              </a:solidFill>
            </a:rPr>
            <a:t>Coleoptera</a:t>
          </a:r>
          <a: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  <a:t/>
          </a:r>
          <a:b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  <a:t>6 </a:t>
          </a:r>
          <a:r>
            <a:rPr lang="de-DE" sz="2400" b="0" kern="1200" dirty="0" err="1" smtClean="0">
              <a:solidFill>
                <a:schemeClr val="accent1">
                  <a:lumMod val="75000"/>
                </a:schemeClr>
              </a:solidFill>
            </a:rPr>
            <a:t>Mio</a:t>
          </a:r>
          <a:endParaRPr lang="de-DE" sz="2400" b="0" kern="1200" dirty="0">
            <a:solidFill>
              <a:schemeClr val="accent1">
                <a:lumMod val="75000"/>
              </a:schemeClr>
            </a:solidFill>
          </a:endParaRPr>
        </a:p>
      </dsp:txBody>
      <dsp:txXfrm rot="10800000">
        <a:off x="1798190" y="4084"/>
        <a:ext cx="5186745" cy="873502"/>
      </dsp:txXfrm>
    </dsp:sp>
    <dsp:sp modelId="{6B2F4A3C-EFDE-4D2D-B7D5-656ED310631F}">
      <dsp:nvSpPr>
        <dsp:cNvPr id="0" name=""/>
        <dsp:cNvSpPr/>
      </dsp:nvSpPr>
      <dsp:spPr>
        <a:xfrm>
          <a:off x="1143064" y="4084"/>
          <a:ext cx="873502" cy="87350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17315-2F55-40C4-8D9C-56CCC22CDE7F}">
      <dsp:nvSpPr>
        <dsp:cNvPr id="0" name=""/>
        <dsp:cNvSpPr/>
      </dsp:nvSpPr>
      <dsp:spPr>
        <a:xfrm rot="10800000">
          <a:off x="1579815" y="1138333"/>
          <a:ext cx="5405120" cy="873502"/>
        </a:xfrm>
        <a:prstGeom prst="homePlate">
          <a:avLst/>
        </a:prstGeom>
        <a:noFill/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  <a:t>Lepidoptera</a:t>
          </a:r>
          <a:b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  <a:t>4 </a:t>
          </a:r>
          <a:r>
            <a:rPr lang="de-DE" sz="2400" b="0" kern="1200" dirty="0" err="1" smtClean="0">
              <a:solidFill>
                <a:schemeClr val="accent1">
                  <a:lumMod val="75000"/>
                </a:schemeClr>
              </a:solidFill>
            </a:rPr>
            <a:t>Mio</a:t>
          </a:r>
          <a:endParaRPr lang="de-DE" sz="2400" b="0" kern="1200" dirty="0">
            <a:solidFill>
              <a:schemeClr val="accent1">
                <a:lumMod val="75000"/>
              </a:schemeClr>
            </a:solidFill>
          </a:endParaRPr>
        </a:p>
      </dsp:txBody>
      <dsp:txXfrm rot="10800000">
        <a:off x="1798190" y="1138333"/>
        <a:ext cx="5186745" cy="873502"/>
      </dsp:txXfrm>
    </dsp:sp>
    <dsp:sp modelId="{AC4DBE89-F333-4DB1-811E-825F2C407695}">
      <dsp:nvSpPr>
        <dsp:cNvPr id="0" name=""/>
        <dsp:cNvSpPr/>
      </dsp:nvSpPr>
      <dsp:spPr>
        <a:xfrm>
          <a:off x="1143064" y="1138333"/>
          <a:ext cx="873502" cy="87350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966BD-8EA0-4F4F-8912-8696912442B8}">
      <dsp:nvSpPr>
        <dsp:cNvPr id="0" name=""/>
        <dsp:cNvSpPr/>
      </dsp:nvSpPr>
      <dsp:spPr>
        <a:xfrm rot="10800000">
          <a:off x="1579815" y="2272582"/>
          <a:ext cx="5405120" cy="873502"/>
        </a:xfrm>
        <a:prstGeom prst="homePlate">
          <a:avLst/>
        </a:prstGeom>
        <a:noFill/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0" kern="1200" dirty="0" err="1" smtClean="0">
              <a:solidFill>
                <a:schemeClr val="accent1">
                  <a:lumMod val="75000"/>
                </a:schemeClr>
              </a:solidFill>
            </a:rPr>
            <a:t>Hymenoptera</a:t>
          </a:r>
          <a:endParaRPr lang="de-DE" sz="2400" b="0" kern="1200" dirty="0" smtClean="0">
            <a:solidFill>
              <a:schemeClr val="accent1">
                <a:lumMod val="75000"/>
              </a:schemeClr>
            </a:solidFill>
          </a:endParaRPr>
        </a:p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  <a:t>2,3 </a:t>
          </a:r>
          <a:r>
            <a:rPr lang="de-DE" sz="2400" b="0" kern="1200" dirty="0" err="1" smtClean="0">
              <a:solidFill>
                <a:schemeClr val="accent1">
                  <a:lumMod val="75000"/>
                </a:schemeClr>
              </a:solidFill>
            </a:rPr>
            <a:t>Mio</a:t>
          </a:r>
          <a:endParaRPr lang="de-DE" sz="2400" b="0" kern="1200" dirty="0">
            <a:solidFill>
              <a:schemeClr val="accent1">
                <a:lumMod val="75000"/>
              </a:schemeClr>
            </a:solidFill>
          </a:endParaRPr>
        </a:p>
      </dsp:txBody>
      <dsp:txXfrm rot="10800000">
        <a:off x="1798190" y="2272582"/>
        <a:ext cx="5186745" cy="873502"/>
      </dsp:txXfrm>
    </dsp:sp>
    <dsp:sp modelId="{CBCF6628-FDF1-4C91-BB18-2C14CED37EC7}">
      <dsp:nvSpPr>
        <dsp:cNvPr id="0" name=""/>
        <dsp:cNvSpPr/>
      </dsp:nvSpPr>
      <dsp:spPr>
        <a:xfrm>
          <a:off x="1143064" y="2272582"/>
          <a:ext cx="873502" cy="87350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86B81-0076-450B-B0BD-CC4456EE488D}">
      <dsp:nvSpPr>
        <dsp:cNvPr id="0" name=""/>
        <dsp:cNvSpPr/>
      </dsp:nvSpPr>
      <dsp:spPr>
        <a:xfrm rot="10800000">
          <a:off x="1579815" y="3406831"/>
          <a:ext cx="5405120" cy="873502"/>
        </a:xfrm>
        <a:prstGeom prst="homePlate">
          <a:avLst/>
        </a:prstGeom>
        <a:noFill/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0" kern="1200" dirty="0" err="1" smtClean="0">
              <a:solidFill>
                <a:schemeClr val="accent1">
                  <a:lumMod val="75000"/>
                </a:schemeClr>
              </a:solidFill>
            </a:rPr>
            <a:t>Diptera</a:t>
          </a:r>
          <a: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  <a:t/>
          </a:r>
          <a:b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</a:br>
          <a: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  <a:t>1,3 </a:t>
          </a:r>
          <a:r>
            <a:rPr lang="de-DE" sz="2400" b="0" kern="1200" dirty="0" err="1" smtClean="0">
              <a:solidFill>
                <a:schemeClr val="accent1">
                  <a:lumMod val="75000"/>
                </a:schemeClr>
              </a:solidFill>
            </a:rPr>
            <a:t>Mio</a:t>
          </a:r>
          <a:endParaRPr lang="de-DE" sz="2400" b="0" kern="1200" dirty="0">
            <a:solidFill>
              <a:schemeClr val="accent1">
                <a:lumMod val="75000"/>
              </a:schemeClr>
            </a:solidFill>
          </a:endParaRPr>
        </a:p>
      </dsp:txBody>
      <dsp:txXfrm rot="10800000">
        <a:off x="1798190" y="3406831"/>
        <a:ext cx="5186745" cy="873502"/>
      </dsp:txXfrm>
    </dsp:sp>
    <dsp:sp modelId="{6AE04BFC-223E-4FF3-A599-2834AB4DA9B1}">
      <dsp:nvSpPr>
        <dsp:cNvPr id="0" name=""/>
        <dsp:cNvSpPr/>
      </dsp:nvSpPr>
      <dsp:spPr>
        <a:xfrm>
          <a:off x="1143064" y="3406831"/>
          <a:ext cx="873502" cy="87350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05656-FD21-465F-8CEC-DD399854C3BB}">
      <dsp:nvSpPr>
        <dsp:cNvPr id="0" name=""/>
        <dsp:cNvSpPr/>
      </dsp:nvSpPr>
      <dsp:spPr>
        <a:xfrm rot="10800000">
          <a:off x="1579815" y="4541080"/>
          <a:ext cx="5405120" cy="873502"/>
        </a:xfrm>
        <a:prstGeom prst="homePlate">
          <a:avLst/>
        </a:prstGeom>
        <a:noFill/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5190" tIns="91440" rIns="170688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0" kern="1200" dirty="0" err="1" smtClean="0">
              <a:solidFill>
                <a:schemeClr val="accent1">
                  <a:lumMod val="75000"/>
                </a:schemeClr>
              </a:solidFill>
            </a:rPr>
            <a:t>Hemiptera</a:t>
          </a:r>
          <a:r>
            <a:rPr lang="de-DE" sz="2400" b="0" kern="1200" dirty="0" smtClean="0">
              <a:solidFill>
                <a:schemeClr val="accent1">
                  <a:lumMod val="75000"/>
                </a:schemeClr>
              </a:solidFill>
            </a:rPr>
            <a:t>,….</a:t>
          </a:r>
          <a:endParaRPr lang="de-DE" sz="2400" b="0" kern="1200" dirty="0">
            <a:solidFill>
              <a:schemeClr val="accent1">
                <a:lumMod val="75000"/>
              </a:schemeClr>
            </a:solidFill>
          </a:endParaRPr>
        </a:p>
      </dsp:txBody>
      <dsp:txXfrm rot="10800000">
        <a:off x="1798190" y="4541080"/>
        <a:ext cx="5186745" cy="873502"/>
      </dsp:txXfrm>
    </dsp:sp>
    <dsp:sp modelId="{83A94CF2-2164-4F5A-BFCB-939DF1B65CC0}">
      <dsp:nvSpPr>
        <dsp:cNvPr id="0" name=""/>
        <dsp:cNvSpPr/>
      </dsp:nvSpPr>
      <dsp:spPr>
        <a:xfrm>
          <a:off x="1143064" y="4541080"/>
          <a:ext cx="873502" cy="87350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C26391-7C77-4F57-84EC-6E8D1F5EC0EC}">
      <dsp:nvSpPr>
        <dsp:cNvPr id="0" name=""/>
        <dsp:cNvSpPr/>
      </dsp:nvSpPr>
      <dsp:spPr>
        <a:xfrm>
          <a:off x="-2781722" y="-428842"/>
          <a:ext cx="3319562" cy="3319562"/>
        </a:xfrm>
        <a:prstGeom prst="blockArc">
          <a:avLst>
            <a:gd name="adj1" fmla="val 18900000"/>
            <a:gd name="adj2" fmla="val 2700000"/>
            <a:gd name="adj3" fmla="val 651"/>
          </a:avLst>
        </a:prstGeom>
        <a:noFill/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7F50F-13EB-4627-A6E1-6D344759FB27}">
      <dsp:nvSpPr>
        <dsp:cNvPr id="0" name=""/>
        <dsp:cNvSpPr/>
      </dsp:nvSpPr>
      <dsp:spPr>
        <a:xfrm>
          <a:off x="282283" y="189269"/>
          <a:ext cx="3719833" cy="378735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21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>
              <a:solidFill>
                <a:srgbClr val="265522"/>
              </a:solidFill>
            </a:rPr>
            <a:t>original </a:t>
          </a:r>
          <a:r>
            <a:rPr lang="de-DE" sz="1900" kern="1200" dirty="0" err="1" smtClean="0">
              <a:solidFill>
                <a:srgbClr val="265522"/>
              </a:solidFill>
            </a:rPr>
            <a:t>object</a:t>
          </a:r>
          <a:endParaRPr lang="de-DE" sz="1900" kern="1200" dirty="0">
            <a:solidFill>
              <a:srgbClr val="265522"/>
            </a:solidFill>
          </a:endParaRPr>
        </a:p>
      </dsp:txBody>
      <dsp:txXfrm>
        <a:off x="282283" y="189269"/>
        <a:ext cx="3719833" cy="378735"/>
      </dsp:txXfrm>
    </dsp:sp>
    <dsp:sp modelId="{206CA318-A20B-40E0-86EF-CC9B795A2848}">
      <dsp:nvSpPr>
        <dsp:cNvPr id="0" name=""/>
        <dsp:cNvSpPr/>
      </dsp:nvSpPr>
      <dsp:spPr>
        <a:xfrm>
          <a:off x="45573" y="141927"/>
          <a:ext cx="473418" cy="473418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661B6-E02C-4D3F-9435-B29AA9BD3174}">
      <dsp:nvSpPr>
        <dsp:cNvPr id="0" name=""/>
        <dsp:cNvSpPr/>
      </dsp:nvSpPr>
      <dsp:spPr>
        <a:xfrm>
          <a:off x="499420" y="757470"/>
          <a:ext cx="3502696" cy="378735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21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>
              <a:solidFill>
                <a:srgbClr val="265522"/>
              </a:solidFill>
            </a:rPr>
            <a:t>time </a:t>
          </a:r>
          <a:r>
            <a:rPr lang="de-DE" sz="1900" kern="1200" dirty="0" err="1" smtClean="0">
              <a:solidFill>
                <a:srgbClr val="265522"/>
              </a:solidFill>
            </a:rPr>
            <a:t>consuming</a:t>
          </a:r>
          <a:endParaRPr lang="de-DE" sz="1900" kern="1200" dirty="0">
            <a:solidFill>
              <a:srgbClr val="265522"/>
            </a:solidFill>
          </a:endParaRPr>
        </a:p>
      </dsp:txBody>
      <dsp:txXfrm>
        <a:off x="499420" y="757470"/>
        <a:ext cx="3502696" cy="378735"/>
      </dsp:txXfrm>
    </dsp:sp>
    <dsp:sp modelId="{5632BDFC-68D2-47B6-BF2E-45C55185AB16}">
      <dsp:nvSpPr>
        <dsp:cNvPr id="0" name=""/>
        <dsp:cNvSpPr/>
      </dsp:nvSpPr>
      <dsp:spPr>
        <a:xfrm>
          <a:off x="262711" y="710128"/>
          <a:ext cx="473418" cy="47341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E538B-B610-47DF-A389-D2171154488C}">
      <dsp:nvSpPr>
        <dsp:cNvPr id="0" name=""/>
        <dsp:cNvSpPr/>
      </dsp:nvSpPr>
      <dsp:spPr>
        <a:xfrm>
          <a:off x="499420" y="1325671"/>
          <a:ext cx="3502696" cy="378735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21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>
              <a:solidFill>
                <a:srgbClr val="265522"/>
              </a:solidFill>
            </a:rPr>
            <a:t>expensiv</a:t>
          </a:r>
          <a:endParaRPr lang="de-DE" sz="1900" kern="1200" dirty="0">
            <a:solidFill>
              <a:srgbClr val="265522"/>
            </a:solidFill>
          </a:endParaRPr>
        </a:p>
      </dsp:txBody>
      <dsp:txXfrm>
        <a:off x="499420" y="1325671"/>
        <a:ext cx="3502696" cy="378735"/>
      </dsp:txXfrm>
    </dsp:sp>
    <dsp:sp modelId="{8673D400-DCCD-4CAC-8CEB-E054F52365B2}">
      <dsp:nvSpPr>
        <dsp:cNvPr id="0" name=""/>
        <dsp:cNvSpPr/>
      </dsp:nvSpPr>
      <dsp:spPr>
        <a:xfrm>
          <a:off x="262711" y="1278329"/>
          <a:ext cx="473418" cy="47341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DFF6CF-658E-4DE6-8C7B-789652B77A89}">
      <dsp:nvSpPr>
        <dsp:cNvPr id="0" name=""/>
        <dsp:cNvSpPr/>
      </dsp:nvSpPr>
      <dsp:spPr>
        <a:xfrm>
          <a:off x="282283" y="1893872"/>
          <a:ext cx="3719833" cy="378735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621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err="1" smtClean="0">
              <a:solidFill>
                <a:srgbClr val="265522"/>
              </a:solidFill>
            </a:rPr>
            <a:t>bureaucratic</a:t>
          </a:r>
          <a:r>
            <a:rPr lang="de-DE" sz="1900" kern="1200" dirty="0" smtClean="0">
              <a:solidFill>
                <a:srgbClr val="265522"/>
              </a:solidFill>
            </a:rPr>
            <a:t> </a:t>
          </a:r>
          <a:r>
            <a:rPr lang="de-DE" sz="1900" kern="1200" dirty="0" err="1" smtClean="0">
              <a:solidFill>
                <a:srgbClr val="265522"/>
              </a:solidFill>
            </a:rPr>
            <a:t>obstacles</a:t>
          </a:r>
          <a:endParaRPr lang="de-DE" sz="1900" kern="1200" dirty="0">
            <a:solidFill>
              <a:srgbClr val="265522"/>
            </a:solidFill>
          </a:endParaRPr>
        </a:p>
      </dsp:txBody>
      <dsp:txXfrm>
        <a:off x="282283" y="1893872"/>
        <a:ext cx="3719833" cy="378735"/>
      </dsp:txXfrm>
    </dsp:sp>
    <dsp:sp modelId="{E4DFCD8D-D912-4EE0-B9BD-B8D17385C727}">
      <dsp:nvSpPr>
        <dsp:cNvPr id="0" name=""/>
        <dsp:cNvSpPr/>
      </dsp:nvSpPr>
      <dsp:spPr>
        <a:xfrm>
          <a:off x="45573" y="1846530"/>
          <a:ext cx="473418" cy="473418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966BD-8EA0-4F4F-8912-8696912442B8}">
      <dsp:nvSpPr>
        <dsp:cNvPr id="0" name=""/>
        <dsp:cNvSpPr/>
      </dsp:nvSpPr>
      <dsp:spPr>
        <a:xfrm rot="10800000">
          <a:off x="1369441" y="1881"/>
          <a:ext cx="4798426" cy="64326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61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rgbClr val="265522"/>
              </a:solidFill>
            </a:rPr>
            <a:t>Less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loans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and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shippings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of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types</a:t>
          </a:r>
          <a:endParaRPr lang="de-DE" sz="1800" kern="1200" dirty="0">
            <a:solidFill>
              <a:srgbClr val="265522"/>
            </a:solidFill>
          </a:endParaRPr>
        </a:p>
      </dsp:txBody>
      <dsp:txXfrm rot="10800000">
        <a:off x="1530256" y="1881"/>
        <a:ext cx="4637611" cy="643262"/>
      </dsp:txXfrm>
    </dsp:sp>
    <dsp:sp modelId="{CBCF6628-FDF1-4C91-BB18-2C14CED37EC7}">
      <dsp:nvSpPr>
        <dsp:cNvPr id="0" name=""/>
        <dsp:cNvSpPr/>
      </dsp:nvSpPr>
      <dsp:spPr>
        <a:xfrm>
          <a:off x="1047810" y="0"/>
          <a:ext cx="643262" cy="64326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DFD69-638A-4914-B745-A0E454EF0294}">
      <dsp:nvSpPr>
        <dsp:cNvPr id="0" name=""/>
        <dsp:cNvSpPr/>
      </dsp:nvSpPr>
      <dsp:spPr>
        <a:xfrm rot="10800000">
          <a:off x="1369441" y="837163"/>
          <a:ext cx="4798426" cy="64326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61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rgbClr val="265522"/>
              </a:solidFill>
            </a:rPr>
            <a:t>Support </a:t>
          </a:r>
          <a:r>
            <a:rPr lang="de-DE" sz="1800" kern="1200" dirty="0" err="1" smtClean="0">
              <a:solidFill>
                <a:srgbClr val="265522"/>
              </a:solidFill>
            </a:rPr>
            <a:t>of</a:t>
          </a:r>
          <a:r>
            <a:rPr lang="de-DE" sz="1800" kern="1200" dirty="0" smtClean="0">
              <a:solidFill>
                <a:srgbClr val="265522"/>
              </a:solidFill>
            </a:rPr>
            <a:t> Collection Management</a:t>
          </a:r>
          <a:endParaRPr lang="de-DE" sz="1800" kern="1200" dirty="0">
            <a:solidFill>
              <a:srgbClr val="265522"/>
            </a:solidFill>
          </a:endParaRPr>
        </a:p>
      </dsp:txBody>
      <dsp:txXfrm rot="10800000">
        <a:off x="1530256" y="837163"/>
        <a:ext cx="4637611" cy="643262"/>
      </dsp:txXfrm>
    </dsp:sp>
    <dsp:sp modelId="{F2052818-98E9-4DBB-8E92-1C62E8083DA5}">
      <dsp:nvSpPr>
        <dsp:cNvPr id="0" name=""/>
        <dsp:cNvSpPr/>
      </dsp:nvSpPr>
      <dsp:spPr>
        <a:xfrm>
          <a:off x="1047810" y="837163"/>
          <a:ext cx="643262" cy="64326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2522B-1100-476B-A957-BE4A03B32DED}">
      <dsp:nvSpPr>
        <dsp:cNvPr id="0" name=""/>
        <dsp:cNvSpPr/>
      </dsp:nvSpPr>
      <dsp:spPr>
        <a:xfrm rot="10800000">
          <a:off x="1369441" y="1672445"/>
          <a:ext cx="4798426" cy="64326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61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>
              <a:solidFill>
                <a:srgbClr val="265522"/>
              </a:solidFill>
            </a:rPr>
            <a:t> Global </a:t>
          </a:r>
          <a:r>
            <a:rPr lang="de-DE" sz="1800" kern="1200" dirty="0" err="1" smtClean="0">
              <a:solidFill>
                <a:srgbClr val="265522"/>
              </a:solidFill>
            </a:rPr>
            <a:t>access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of</a:t>
          </a:r>
          <a:r>
            <a:rPr lang="de-DE" sz="1800" kern="1200" dirty="0" smtClean="0">
              <a:solidFill>
                <a:srgbClr val="265522"/>
              </a:solidFill>
            </a:rPr>
            <a:t> digital type </a:t>
          </a:r>
          <a:r>
            <a:rPr lang="de-DE" sz="1800" kern="1200" dirty="0" err="1" smtClean="0">
              <a:solidFill>
                <a:srgbClr val="265522"/>
              </a:solidFill>
            </a:rPr>
            <a:t>specimens</a:t>
          </a:r>
          <a:endParaRPr lang="de-DE" sz="1800" kern="1200" dirty="0">
            <a:solidFill>
              <a:srgbClr val="265522"/>
            </a:solidFill>
          </a:endParaRPr>
        </a:p>
      </dsp:txBody>
      <dsp:txXfrm rot="10800000">
        <a:off x="1530256" y="1672445"/>
        <a:ext cx="4637611" cy="643262"/>
      </dsp:txXfrm>
    </dsp:sp>
    <dsp:sp modelId="{6B2F4A3C-EFDE-4D2D-B7D5-656ED310631F}">
      <dsp:nvSpPr>
        <dsp:cNvPr id="0" name=""/>
        <dsp:cNvSpPr/>
      </dsp:nvSpPr>
      <dsp:spPr>
        <a:xfrm>
          <a:off x="1047810" y="1672445"/>
          <a:ext cx="643262" cy="64326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17315-2F55-40C4-8D9C-56CCC22CDE7F}">
      <dsp:nvSpPr>
        <dsp:cNvPr id="0" name=""/>
        <dsp:cNvSpPr/>
      </dsp:nvSpPr>
      <dsp:spPr>
        <a:xfrm rot="10800000">
          <a:off x="1369441" y="2507726"/>
          <a:ext cx="4798426" cy="64326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61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rgbClr val="265522"/>
              </a:solidFill>
            </a:rPr>
            <a:t>Comparison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of</a:t>
          </a:r>
          <a:r>
            <a:rPr lang="de-DE" sz="1800" kern="1200" dirty="0" smtClean="0">
              <a:solidFill>
                <a:srgbClr val="265522"/>
              </a:solidFill>
            </a:rPr>
            <a:t> type </a:t>
          </a:r>
          <a:r>
            <a:rPr lang="de-DE" sz="1800" kern="1200" dirty="0" err="1" smtClean="0">
              <a:solidFill>
                <a:srgbClr val="265522"/>
              </a:solidFill>
            </a:rPr>
            <a:t>specimens</a:t>
          </a:r>
          <a:r>
            <a:rPr lang="de-DE" sz="1800" kern="1200" dirty="0" smtClean="0">
              <a:solidFill>
                <a:srgbClr val="265522"/>
              </a:solidFill>
            </a:rPr>
            <a:t>, </a:t>
          </a:r>
          <a:r>
            <a:rPr lang="de-DE" sz="1800" kern="1200" dirty="0" err="1" smtClean="0">
              <a:solidFill>
                <a:srgbClr val="265522"/>
              </a:solidFill>
            </a:rPr>
            <a:t>independent</a:t>
          </a:r>
          <a:r>
            <a:rPr lang="de-DE" sz="1800" kern="1200" dirty="0" smtClean="0">
              <a:solidFill>
                <a:srgbClr val="265522"/>
              </a:solidFill>
            </a:rPr>
            <a:t> on </a:t>
          </a:r>
          <a:r>
            <a:rPr lang="de-DE" sz="1800" kern="1200" dirty="0" err="1" smtClean="0">
              <a:solidFill>
                <a:srgbClr val="265522"/>
              </a:solidFill>
            </a:rPr>
            <a:t>museum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hosting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the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specimens</a:t>
          </a:r>
          <a:endParaRPr lang="de-DE" sz="1800" kern="1200" dirty="0">
            <a:solidFill>
              <a:srgbClr val="265522"/>
            </a:solidFill>
          </a:endParaRPr>
        </a:p>
      </dsp:txBody>
      <dsp:txXfrm rot="10800000">
        <a:off x="1530256" y="2507726"/>
        <a:ext cx="4637611" cy="643262"/>
      </dsp:txXfrm>
    </dsp:sp>
    <dsp:sp modelId="{AC4DBE89-F333-4DB1-811E-825F2C407695}">
      <dsp:nvSpPr>
        <dsp:cNvPr id="0" name=""/>
        <dsp:cNvSpPr/>
      </dsp:nvSpPr>
      <dsp:spPr>
        <a:xfrm>
          <a:off x="1047810" y="2507726"/>
          <a:ext cx="643262" cy="64326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BC9CB-6D6F-4271-B57B-D4C64F305B38}">
      <dsp:nvSpPr>
        <dsp:cNvPr id="0" name=""/>
        <dsp:cNvSpPr/>
      </dsp:nvSpPr>
      <dsp:spPr>
        <a:xfrm rot="10800000">
          <a:off x="1369441" y="3343008"/>
          <a:ext cx="4798426" cy="64326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61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rgbClr val="265522"/>
              </a:solidFill>
            </a:rPr>
            <a:t>Improve</a:t>
          </a:r>
          <a:r>
            <a:rPr lang="de-DE" sz="1800" kern="1200" dirty="0" smtClean="0">
              <a:solidFill>
                <a:srgbClr val="265522"/>
              </a:solidFill>
            </a:rPr>
            <a:t>, </a:t>
          </a:r>
          <a:r>
            <a:rPr lang="de-DE" sz="1800" kern="1200" dirty="0" err="1" smtClean="0">
              <a:solidFill>
                <a:srgbClr val="265522"/>
              </a:solidFill>
            </a:rPr>
            <a:t>accelerate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access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to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collections</a:t>
          </a:r>
          <a:endParaRPr lang="de-DE" sz="1800" kern="1200" dirty="0">
            <a:solidFill>
              <a:srgbClr val="265522"/>
            </a:solidFill>
          </a:endParaRPr>
        </a:p>
      </dsp:txBody>
      <dsp:txXfrm rot="10800000">
        <a:off x="1530256" y="3343008"/>
        <a:ext cx="4637611" cy="643262"/>
      </dsp:txXfrm>
    </dsp:sp>
    <dsp:sp modelId="{661FC46A-AA92-40D8-9241-8A7F34C211D8}">
      <dsp:nvSpPr>
        <dsp:cNvPr id="0" name=""/>
        <dsp:cNvSpPr/>
      </dsp:nvSpPr>
      <dsp:spPr>
        <a:xfrm>
          <a:off x="1047810" y="3343008"/>
          <a:ext cx="643262" cy="64326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3EEF7-55D0-4B1F-BE72-DB3AF7F0D14E}">
      <dsp:nvSpPr>
        <dsp:cNvPr id="0" name=""/>
        <dsp:cNvSpPr/>
      </dsp:nvSpPr>
      <dsp:spPr>
        <a:xfrm rot="10800000">
          <a:off x="1369441" y="4178290"/>
          <a:ext cx="4798426" cy="64326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661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>
              <a:solidFill>
                <a:srgbClr val="265522"/>
              </a:solidFill>
            </a:rPr>
            <a:t>Facilitate</a:t>
          </a:r>
          <a:r>
            <a:rPr lang="de-DE" sz="1800" kern="1200" dirty="0" smtClean="0">
              <a:solidFill>
                <a:srgbClr val="265522"/>
              </a:solidFill>
            </a:rPr>
            <a:t> global </a:t>
          </a:r>
          <a:r>
            <a:rPr lang="de-DE" sz="1800" kern="1200" dirty="0" err="1" smtClean="0">
              <a:solidFill>
                <a:srgbClr val="265522"/>
              </a:solidFill>
            </a:rPr>
            <a:t>scientific</a:t>
          </a:r>
          <a:r>
            <a:rPr lang="de-DE" sz="1800" kern="1200" dirty="0" smtClean="0">
              <a:solidFill>
                <a:srgbClr val="265522"/>
              </a:solidFill>
            </a:rPr>
            <a:t> </a:t>
          </a:r>
          <a:r>
            <a:rPr lang="de-DE" sz="1800" kern="1200" dirty="0" err="1" smtClean="0">
              <a:solidFill>
                <a:srgbClr val="265522"/>
              </a:solidFill>
            </a:rPr>
            <a:t>research</a:t>
          </a:r>
          <a:endParaRPr lang="de-DE" sz="1800" kern="1200" dirty="0">
            <a:solidFill>
              <a:srgbClr val="265522"/>
            </a:solidFill>
          </a:endParaRPr>
        </a:p>
      </dsp:txBody>
      <dsp:txXfrm rot="10800000">
        <a:off x="1530256" y="4178290"/>
        <a:ext cx="4637611" cy="643262"/>
      </dsp:txXfrm>
    </dsp:sp>
    <dsp:sp modelId="{2B49B896-DE95-49FA-B5C6-D10168668C24}">
      <dsp:nvSpPr>
        <dsp:cNvPr id="0" name=""/>
        <dsp:cNvSpPr/>
      </dsp:nvSpPr>
      <dsp:spPr>
        <a:xfrm>
          <a:off x="1047810" y="4178290"/>
          <a:ext cx="643262" cy="64326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2000" b="-52000"/>
          </a:stretch>
        </a:blipFill>
        <a:ln w="25400" cap="flat" cmpd="sng" algn="ctr">
          <a:solidFill>
            <a:srgbClr val="26552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9F465-CC97-D040-AC3E-F5FD8BBBBF4A}" type="datetimeFigureOut">
              <a:rPr lang="de-DE" smtClean="0"/>
              <a:t>15/06/17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CB029-BC02-F042-9BB9-F80CF706342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08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Option 1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CB029-BC02-F042-9BB9-F80CF706342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91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Option 1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2CB029-BC02-F042-9BB9-F80CF706342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91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9162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rade Gothic LT Std"/>
                <a:cs typeface="Trade Gothic LT Std"/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59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373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131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500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827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766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" hasCustomPrompt="1"/>
          </p:nvPr>
        </p:nvSpPr>
        <p:spPr>
          <a:xfrm>
            <a:off x="309056" y="275187"/>
            <a:ext cx="8667551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0" i="0">
                <a:solidFill>
                  <a:srgbClr val="B91919"/>
                </a:solidFill>
                <a:latin typeface="Trade Gothic LT Std"/>
                <a:cs typeface="Trade Gothic LT Std"/>
              </a:defRPr>
            </a:lvl1pPr>
            <a:lvl2pPr marL="457200" indent="0" algn="l">
              <a:buFont typeface="Arial"/>
              <a:buNone/>
              <a:defRPr sz="2000" b="0" i="0">
                <a:latin typeface="Trade Gothic LT Std"/>
                <a:cs typeface="Trade Gothic LT Std"/>
              </a:defRPr>
            </a:lvl2pPr>
            <a:lvl3pPr marL="9144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3pPr>
            <a:lvl4pPr marL="13716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4pPr>
            <a:lvl5pPr marL="18288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5pPr>
          </a:lstStyle>
          <a:p>
            <a:pPr lvl="0"/>
            <a:r>
              <a:rPr lang="de-DE" dirty="0" smtClean="0"/>
              <a:t>Headline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0" hasCustomPrompt="1"/>
          </p:nvPr>
        </p:nvSpPr>
        <p:spPr>
          <a:xfrm>
            <a:off x="309056" y="1424307"/>
            <a:ext cx="8667551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200" b="0" i="0">
                <a:solidFill>
                  <a:schemeClr val="tx1"/>
                </a:solidFill>
                <a:latin typeface="Trade Gothic LT Std"/>
                <a:cs typeface="Trade Gothic LT Std"/>
              </a:defRPr>
            </a:lvl1pPr>
            <a:lvl2pPr marL="457200" indent="0" algn="l">
              <a:buFont typeface="Arial"/>
              <a:buNone/>
              <a:defRPr sz="2000" b="0" i="0">
                <a:latin typeface="Trade Gothic LT Std"/>
                <a:cs typeface="Trade Gothic LT Std"/>
              </a:defRPr>
            </a:lvl2pPr>
            <a:lvl3pPr marL="9144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3pPr>
            <a:lvl4pPr marL="13716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4pPr>
            <a:lvl5pPr marL="18288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5pPr>
          </a:lstStyle>
          <a:p>
            <a:pPr lvl="0"/>
            <a:r>
              <a:rPr lang="de-DE" dirty="0" smtClean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139651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09056" y="275187"/>
            <a:ext cx="5505435" cy="452596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0" i="0">
                <a:solidFill>
                  <a:srgbClr val="B91919"/>
                </a:solidFill>
                <a:latin typeface="Trade Gothic LT Std"/>
                <a:cs typeface="Trade Gothic LT Std"/>
              </a:defRPr>
            </a:lvl1pPr>
            <a:lvl2pPr marL="457200" indent="0" algn="l">
              <a:buFont typeface="Arial"/>
              <a:buNone/>
              <a:defRPr sz="2000" b="0" i="0">
                <a:latin typeface="Trade Gothic LT Std"/>
                <a:cs typeface="Trade Gothic LT Std"/>
              </a:defRPr>
            </a:lvl2pPr>
            <a:lvl3pPr marL="9144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3pPr>
            <a:lvl4pPr marL="13716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4pPr>
            <a:lvl5pPr marL="18288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5pPr>
          </a:lstStyle>
          <a:p>
            <a:pPr lvl="0"/>
            <a:r>
              <a:rPr lang="de-DE" dirty="0" smtClean="0"/>
              <a:t>Headline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09056" y="1424307"/>
            <a:ext cx="5505435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200" b="0" i="0">
                <a:solidFill>
                  <a:schemeClr val="tx1"/>
                </a:solidFill>
                <a:latin typeface="Trade Gothic LT Std"/>
                <a:cs typeface="Trade Gothic LT Std"/>
              </a:defRPr>
            </a:lvl1pPr>
            <a:lvl2pPr marL="457200" indent="0" algn="l">
              <a:buFont typeface="Arial"/>
              <a:buNone/>
              <a:defRPr sz="2000" b="0" i="0">
                <a:latin typeface="Trade Gothic LT Std"/>
                <a:cs typeface="Trade Gothic LT Std"/>
              </a:defRPr>
            </a:lvl2pPr>
            <a:lvl3pPr marL="9144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3pPr>
            <a:lvl4pPr marL="13716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4pPr>
            <a:lvl5pPr marL="18288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5pPr>
          </a:lstStyle>
          <a:p>
            <a:pPr lvl="0"/>
            <a:r>
              <a:rPr lang="de-DE" dirty="0" smtClean="0"/>
              <a:t>Bullet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1" hasCustomPrompt="1"/>
          </p:nvPr>
        </p:nvSpPr>
        <p:spPr>
          <a:xfrm>
            <a:off x="5950057" y="275187"/>
            <a:ext cx="3006560" cy="567508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1200" b="0" i="0" baseline="0">
                <a:solidFill>
                  <a:schemeClr val="tx1"/>
                </a:solidFill>
                <a:latin typeface="Trade Gothic LT Std"/>
                <a:cs typeface="Trade Gothic LT Std"/>
              </a:defRPr>
            </a:lvl1pPr>
            <a:lvl2pPr marL="457200" indent="0" algn="l">
              <a:buFont typeface="Arial"/>
              <a:buNone/>
              <a:defRPr sz="2000" b="0" i="0">
                <a:latin typeface="Trade Gothic LT Std"/>
                <a:cs typeface="Trade Gothic LT Std"/>
              </a:defRPr>
            </a:lvl2pPr>
            <a:lvl3pPr marL="9144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3pPr>
            <a:lvl4pPr marL="13716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4pPr>
            <a:lvl5pPr marL="1828800" indent="0" algn="l">
              <a:buFontTx/>
              <a:buNone/>
              <a:defRPr sz="2000" b="0" i="0">
                <a:latin typeface="Trade Gothic LT Std"/>
                <a:cs typeface="Trade Gothic LT Std"/>
              </a:defRPr>
            </a:lvl5pPr>
          </a:lstStyle>
          <a:p>
            <a:pPr lvl="0"/>
            <a:r>
              <a:rPr lang="de-DE" dirty="0" smtClean="0"/>
              <a:t>In diesen Bereich können bis zu 2 Bilder eingebunden werden</a:t>
            </a:r>
          </a:p>
        </p:txBody>
      </p:sp>
    </p:spTree>
    <p:extLst>
      <p:ext uri="{BB962C8B-B14F-4D97-AF65-F5344CB8AC3E}">
        <p14:creationId xmlns:p14="http://schemas.microsoft.com/office/powerpoint/2010/main" val="1555297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DEB3E9-0F67-40E7-B15A-0FDD40961D0A}" type="datetimeFigureOut">
              <a:rPr lang="de-DE" smtClean="0"/>
              <a:t>15/06/17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39F847-AFF2-47CC-9ACD-F7676AFA2B5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36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819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2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786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44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3400" y="1329267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1pPr>
            <a:lvl2pPr marL="914400" indent="-4572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2pPr>
            <a:lvl3pPr marL="12573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3pPr>
            <a:lvl4pPr marL="17145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4pPr>
            <a:lvl5pPr marL="2171700" indent="-342900">
              <a:buFont typeface="Arial"/>
              <a:buChar char="•"/>
              <a:defRPr sz="2000" b="0" i="0">
                <a:latin typeface="Trade Gothic LT Std Light"/>
                <a:cs typeface="Trade Gothic LT Std Light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1143000"/>
          </a:xfrm>
          <a:prstGeom prst="rect">
            <a:avLst/>
          </a:prstGeom>
        </p:spPr>
        <p:txBody>
          <a:bodyPr/>
          <a:lstStyle>
            <a:lvl1pPr algn="r">
              <a:defRPr sz="3200" b="1" cap="all" baseline="0">
                <a:solidFill>
                  <a:srgbClr val="C00000"/>
                </a:solidFill>
                <a:latin typeface="Trade Gothic LT Std Ligh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778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emf"/><Relationship Id="rId17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6253163"/>
            <a:ext cx="989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6262688"/>
            <a:ext cx="5794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7" Type="http://schemas.openxmlformats.org/officeDocument/2006/relationships/image" Target="../media/image39.tiff"/><Relationship Id="rId8" Type="http://schemas.openxmlformats.org/officeDocument/2006/relationships/image" Target="../media/image40.jpe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57.jpeg"/><Relationship Id="rId5" Type="http://schemas.openxmlformats.org/officeDocument/2006/relationships/image" Target="../media/image74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microsoft.com/office/2007/relationships/hdphoto" Target="../media/hdphoto1.wdp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/>
          <p:cNvSpPr txBox="1">
            <a:spLocks/>
          </p:cNvSpPr>
          <p:nvPr/>
        </p:nvSpPr>
        <p:spPr>
          <a:xfrm>
            <a:off x="430316" y="1000416"/>
            <a:ext cx="8270955" cy="10607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de-DE" sz="7200" b="1" dirty="0" err="1" smtClean="0">
                <a:solidFill>
                  <a:srgbClr val="B91919"/>
                </a:solidFill>
                <a:latin typeface="+mj-lt"/>
                <a:cs typeface="Trade Gothic LT Std"/>
              </a:rPr>
              <a:t>Zoosphere</a:t>
            </a:r>
            <a:r>
              <a:rPr lang="de-DE" sz="7200" b="1" dirty="0" smtClean="0">
                <a:solidFill>
                  <a:srgbClr val="B91919"/>
                </a:solidFill>
                <a:latin typeface="+mj-lt"/>
                <a:cs typeface="Trade Gothic LT Std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endParaRPr lang="de-DE" sz="7200" b="1" i="1" dirty="0" smtClean="0">
              <a:solidFill>
                <a:srgbClr val="B91919"/>
              </a:solidFill>
              <a:latin typeface="+mj-lt"/>
              <a:cs typeface="Trade Gothic LT Std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501003" y="5697480"/>
            <a:ext cx="2501006" cy="461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de-DE" sz="2200" dirty="0" smtClean="0">
                <a:solidFill>
                  <a:prstClr val="black"/>
                </a:solidFill>
                <a:latin typeface="Trade Gothic LT Std"/>
                <a:cs typeface="Trade Gothic LT Std"/>
              </a:rPr>
              <a:t>Bernhard Schurian</a:t>
            </a:r>
          </a:p>
        </p:txBody>
      </p:sp>
      <p:sp>
        <p:nvSpPr>
          <p:cNvPr id="3" name="Rechteck 2"/>
          <p:cNvSpPr/>
          <p:nvPr/>
        </p:nvSpPr>
        <p:spPr>
          <a:xfrm>
            <a:off x="3072435" y="2405257"/>
            <a:ext cx="2638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3200" dirty="0" err="1">
                <a:solidFill>
                  <a:srgbClr val="B91919"/>
                </a:solidFill>
                <a:latin typeface="+mn-lt"/>
                <a:cs typeface="Trade Gothic LT Std"/>
              </a:rPr>
              <a:t>Insects</a:t>
            </a:r>
            <a:r>
              <a:rPr lang="de-DE" sz="3200" dirty="0">
                <a:solidFill>
                  <a:srgbClr val="B91919"/>
                </a:solidFill>
                <a:latin typeface="+mn-lt"/>
                <a:cs typeface="Trade Gothic LT Std"/>
              </a:rPr>
              <a:t> in „3D“</a:t>
            </a:r>
          </a:p>
        </p:txBody>
      </p:sp>
      <p:pic>
        <p:nvPicPr>
          <p:cNvPr id="5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79" y="6254104"/>
            <a:ext cx="1976316" cy="39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22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naturkundemuseum-berlin.de\MuseumDFSRoot\Benutzer\bernhard.schurian\Desktop\SPNHC\Oral presentation\Zoosphere unsorted\DSCN22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5"/>
          <a:stretch/>
        </p:blipFill>
        <p:spPr bwMode="auto">
          <a:xfrm>
            <a:off x="-16155" y="-13649"/>
            <a:ext cx="4973962" cy="440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naturkundemuseum-berlin.de\MuseumDFSRoot\Benutzer\bernhard.schurian\Desktop\SPNHC\Oral presentation\Zoosphere unsorted\DSCN2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66" y="4636736"/>
            <a:ext cx="3976159" cy="20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90067" y="188640"/>
            <a:ext cx="3436181" cy="922114"/>
          </a:xfrm>
        </p:spPr>
        <p:txBody>
          <a:bodyPr>
            <a:normAutofit/>
          </a:bodyPr>
          <a:lstStyle/>
          <a:p>
            <a:pPr marL="0" indent="0" algn="r"/>
            <a:r>
              <a:rPr lang="de-DE" sz="3600" b="1" dirty="0" err="1"/>
              <a:t>Zoosphere</a:t>
            </a:r>
            <a:r>
              <a:rPr lang="de-DE" sz="3600" b="1" dirty="0"/>
              <a:t> 1.0</a:t>
            </a:r>
          </a:p>
        </p:txBody>
      </p:sp>
      <p:pic>
        <p:nvPicPr>
          <p:cNvPr id="2050" name="Picture 2" descr="\\naturkundemuseum-berlin.de\MuseumDFSRoot\Benutzer\bernhard.schurian\Desktop\SPNHC\Oral presentation\Zoosphere unsorted\DSCN2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79" y="4636736"/>
            <a:ext cx="2038067" cy="15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feil nach rechts 3"/>
          <p:cNvSpPr/>
          <p:nvPr/>
        </p:nvSpPr>
        <p:spPr>
          <a:xfrm>
            <a:off x="710176" y="2636466"/>
            <a:ext cx="978408" cy="24231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links 4"/>
          <p:cNvSpPr/>
          <p:nvPr/>
        </p:nvSpPr>
        <p:spPr>
          <a:xfrm>
            <a:off x="4512501" y="4008667"/>
            <a:ext cx="1127370" cy="242316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links 5"/>
          <p:cNvSpPr/>
          <p:nvPr/>
        </p:nvSpPr>
        <p:spPr>
          <a:xfrm rot="20143394">
            <a:off x="4513279" y="682134"/>
            <a:ext cx="978408" cy="285193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076186" y="1616799"/>
            <a:ext cx="4004654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</a:rPr>
              <a:t>Each perspective </a:t>
            </a:r>
            <a:r>
              <a:rPr lang="en-US" dirty="0" smtClean="0">
                <a:latin typeface="+mn-lt"/>
                <a:cs typeface="Trade Gothic LT Std"/>
              </a:rPr>
              <a:t>in with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rade Gothic LT Std"/>
              </a:rPr>
              <a:t>3 linear motors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lt"/>
              <a:cs typeface="Trade Gothic LT Std"/>
            </a:endParaRPr>
          </a:p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  <a:cs typeface="Trade Gothic LT Std"/>
              </a:rPr>
              <a:t>Stacking-Technology </a:t>
            </a:r>
            <a:endParaRPr lang="en-US" dirty="0">
              <a:latin typeface="+mn-lt"/>
              <a:cs typeface="Trade Gothic LT Std"/>
            </a:endParaRPr>
          </a:p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  <a:cs typeface="Trade Gothic LT Std"/>
              </a:rPr>
              <a:t>SLR customer Camera and professional Flash unit</a:t>
            </a:r>
            <a:endParaRPr lang="en-US" dirty="0">
              <a:latin typeface="+mn-lt"/>
              <a:cs typeface="Trade Gothic LT Std"/>
            </a:endParaRPr>
          </a:p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latin typeface="+mn-lt"/>
                <a:cs typeface="Trade Gothic LT Std"/>
              </a:rPr>
              <a:t>Algorithm for control</a:t>
            </a:r>
            <a:endParaRPr lang="de-DE" dirty="0">
              <a:latin typeface="+mn-lt"/>
            </a:endParaRPr>
          </a:p>
        </p:txBody>
      </p:sp>
      <p:pic>
        <p:nvPicPr>
          <p:cNvPr id="10" name="Picture 2" descr="Inline images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36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5418161" y="272561"/>
            <a:ext cx="35484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b="1" dirty="0" err="1" smtClean="0"/>
              <a:t>Zoosphere</a:t>
            </a:r>
            <a:r>
              <a:rPr lang="de-DE" sz="3600" b="1" dirty="0" smtClean="0"/>
              <a:t> 2.0</a:t>
            </a:r>
          </a:p>
          <a:p>
            <a:pPr algn="r"/>
            <a:endParaRPr lang="de-DE" sz="4000" b="1" dirty="0"/>
          </a:p>
        </p:txBody>
      </p:sp>
      <p:pic>
        <p:nvPicPr>
          <p:cNvPr id="3075" name="Picture 3" descr="\\naturkundemuseum-berlin.de\MuseumDFSRoot\Benutzer\bernhard.schurian\Desktop\SPNHC\Oral presentation\Zoosphere\Zoosphere_Components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05" y="5201882"/>
            <a:ext cx="1396198" cy="93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naturkundemuseum-berlin.de\MuseumDFSRoot\Benutzer\bernhard.schurian\Desktop\SPNHC\Oral presentation\Zoosphere\Zoosphere_Components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92" y="5201883"/>
            <a:ext cx="1396197" cy="93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naturkundemuseum-berlin.de\MuseumDFSRoot\Benutzer\bernhard.schurian\Desktop\SPNHC\Oral presentation\Zoosphere\Zoosphere_Components_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7" y="1019563"/>
            <a:ext cx="2211121" cy="19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naturkundemuseum-berlin.de\MuseumDFSRoot\Benutzer\bernhard.schurian\Desktop\SPNHC\Oral presentation\Zoosphere\Zoosphere_Components_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06" y="5201882"/>
            <a:ext cx="1396197" cy="93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\naturkundemuseum-berlin.de\MuseumDFSRoot\Benutzer\bernhard.schurian\Desktop\SPNHC\Oral presentation\Zoosphere\mehrere-objek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34" y="1007657"/>
            <a:ext cx="6113745" cy="38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\\naturkundemuseum-berlin.de\MuseumDFSRoot\Benutzer\bernhard.schurian\Desktop\SPNHC\Oral presentation\Zoosphere\Zoosphere_Components_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7" y="3153371"/>
            <a:ext cx="2199281" cy="198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naturkundemuseum-berlin.de\MuseumDFSRoot\Benutzer\bernhard.schurian\Desktop\SPNHC\Oral presentation\Zoosphere\Flash unit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37" y="5204739"/>
            <a:ext cx="1480535" cy="92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69482" y="5484043"/>
            <a:ext cx="110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Hardware</a:t>
            </a:r>
            <a:endParaRPr lang="de-DE" dirty="0"/>
          </a:p>
        </p:txBody>
      </p:sp>
      <p:pic>
        <p:nvPicPr>
          <p:cNvPr id="11" name="Picture 2" descr="Inline images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747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3060002"/>
            <a:ext cx="4479304" cy="2992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00" y="2772002"/>
            <a:ext cx="4479304" cy="2992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00" y="2520002"/>
            <a:ext cx="4479304" cy="2992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00" y="2232002"/>
            <a:ext cx="4479304" cy="2992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0" y="1944002"/>
            <a:ext cx="4479304" cy="2992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0" y="1656002"/>
            <a:ext cx="4479304" cy="2992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1" y="940421"/>
            <a:ext cx="7665019" cy="51125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cap="none" dirty="0" err="1" smtClean="0">
                <a:solidFill>
                  <a:schemeClr val="tx1"/>
                </a:solidFill>
                <a:latin typeface="+mj-lt"/>
              </a:rPr>
              <a:t>Stacking</a:t>
            </a:r>
            <a:endParaRPr lang="de-DE" b="0" cap="none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2" descr="Inline images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43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872592" y="12037"/>
            <a:ext cx="3271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dirty="0" smtClean="0"/>
              <a:t>Software  </a:t>
            </a:r>
            <a:r>
              <a:rPr lang="de-DE" dirty="0" err="1" smtClean="0"/>
              <a:t>Zoosphere</a:t>
            </a:r>
            <a:r>
              <a:rPr lang="de-DE" dirty="0" smtClean="0"/>
              <a:t> Encephalon</a:t>
            </a:r>
          </a:p>
          <a:p>
            <a:pPr algn="r"/>
            <a:r>
              <a:rPr lang="de-DE" dirty="0" err="1" smtClean="0"/>
              <a:t>Step</a:t>
            </a:r>
            <a:r>
              <a:rPr lang="de-DE" dirty="0" smtClean="0"/>
              <a:t> 1: </a:t>
            </a:r>
            <a:r>
              <a:rPr lang="de-DE" dirty="0" err="1" smtClean="0"/>
              <a:t>connection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endParaRPr lang="de-DE" dirty="0"/>
          </a:p>
        </p:txBody>
      </p:sp>
      <p:pic>
        <p:nvPicPr>
          <p:cNvPr id="1026" name="Picture 2" descr="\\naturkundemuseum-berlin.de\MuseumDFSRoot\Benutzer\bernhard.schurian\Desktop\SPNHC\Oral presentation\Zoosphere\gui_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" y="739310"/>
            <a:ext cx="8086800" cy="45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naturkundemuseum-berlin.de\MuseumDFSRoot\Benutzer\bernhard.schurian\Desktop\SPNHC\Oral presentation\Zoosphere\hardware-connec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82" y="3395386"/>
            <a:ext cx="4389466" cy="312703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line images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32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\\naturkundemuseum-berlin.de\MuseumDFSRoot\Benutzer\bernhard.schurian\Desktop\SPNHC\Oral presentation\Zoosphere\Zoospher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7556"/>
          <a:stretch/>
        </p:blipFill>
        <p:spPr bwMode="auto">
          <a:xfrm>
            <a:off x="-1" y="0"/>
            <a:ext cx="3899381" cy="28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6729074" y="22669"/>
            <a:ext cx="2324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dirty="0" err="1" smtClean="0"/>
              <a:t>Zoosphere</a:t>
            </a:r>
            <a:r>
              <a:rPr lang="de-DE" dirty="0" smtClean="0"/>
              <a:t> Encephalon</a:t>
            </a:r>
          </a:p>
          <a:p>
            <a:pPr algn="r"/>
            <a:r>
              <a:rPr lang="de-DE" dirty="0" err="1" smtClean="0"/>
              <a:t>Step</a:t>
            </a:r>
            <a:r>
              <a:rPr lang="de-DE" dirty="0" smtClean="0"/>
              <a:t> 2: </a:t>
            </a:r>
            <a:r>
              <a:rPr lang="de-DE" dirty="0" err="1" smtClean="0"/>
              <a:t>calibration</a:t>
            </a:r>
            <a:endParaRPr lang="de-DE" dirty="0"/>
          </a:p>
        </p:txBody>
      </p:sp>
      <p:pic>
        <p:nvPicPr>
          <p:cNvPr id="1026" name="Picture 2" descr="\\naturkundemuseum-berlin.de\MuseumDFSRoot\Benutzer\bernhard.schurian\Desktop\SPNHC\Zoosphere\1_caliatrion-mana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09" y="1828042"/>
            <a:ext cx="5741614" cy="50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naturkundemuseum-berlin.de\MuseumDFSRoot\Benutzer\bernhard.schurian\Desktop\SPNHC\Zoosphere\2_camera-contr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89" y="1856134"/>
            <a:ext cx="5737734" cy="502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naturkundemuseum-berlin.de\MuseumDFSRoot\Benutzer\bernhard.schurian\Desktop\SPNHC\Zoosphere\4_stackshot-contr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89" y="1831442"/>
            <a:ext cx="5737734" cy="502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naturkundemuseum-berlin.de\MuseumDFSRoot\Benutzer\bernhard.schurian\Desktop\SPNHC\Zoosphere\5_start-live-vie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90" y="1828042"/>
            <a:ext cx="5741614" cy="50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naturkundemuseum-berlin.de\MuseumDFSRoot\Benutzer\bernhard.schurian\Desktop\SPNHC\Zoosphere\6_set-focu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09" y="1852735"/>
            <a:ext cx="5741614" cy="50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naturkundemuseum-berlin.de\MuseumDFSRoot\Benutzer\bernhard.schurian\Desktop\SPNHC\Zoosphere\7_stacking-position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90" y="1831442"/>
            <a:ext cx="5737733" cy="502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naturkundemuseum-berlin.de\MuseumDFSRoot\Benutzer\bernhard.schurian\Desktop\SPNHC\Zoosphere\8_start-sequenc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90" y="1831442"/>
            <a:ext cx="5737733" cy="502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line images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3" y="5643015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93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58243" y="146162"/>
            <a:ext cx="4681483" cy="991788"/>
          </a:xfrm>
        </p:spPr>
        <p:txBody>
          <a:bodyPr/>
          <a:lstStyle/>
          <a:p>
            <a:r>
              <a:rPr lang="de-DE" b="0" cap="none" dirty="0" err="1" smtClean="0">
                <a:solidFill>
                  <a:schemeClr val="tx1"/>
                </a:solidFill>
                <a:latin typeface="+mn-lt"/>
              </a:rPr>
              <a:t>Zoosphere</a:t>
            </a:r>
            <a:r>
              <a:rPr lang="de-DE" b="0" cap="none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de-DE" b="0" cap="none" dirty="0" smtClean="0">
                <a:solidFill>
                  <a:schemeClr val="tx1"/>
                </a:solidFill>
                <a:latin typeface="+mn-lt"/>
              </a:rPr>
            </a:br>
            <a:r>
              <a:rPr lang="de-DE" sz="2400" b="0" cap="none" dirty="0" err="1" smtClean="0">
                <a:solidFill>
                  <a:schemeClr val="tx1"/>
                </a:solidFill>
                <a:latin typeface="+mn-lt"/>
              </a:rPr>
              <a:t>imaging</a:t>
            </a:r>
            <a:r>
              <a:rPr lang="de-DE" sz="2400" b="0" cap="none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b="0" cap="none" dirty="0" err="1" smtClean="0">
                <a:solidFill>
                  <a:schemeClr val="tx1"/>
                </a:solidFill>
                <a:latin typeface="+mn-lt"/>
              </a:rPr>
              <a:t>process</a:t>
            </a:r>
            <a:endParaRPr lang="de-DE" sz="2400" b="0" cap="non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5" descr="U:\Eigene Dateien\EoS\ZooSphere\Bilder\000000007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0156" y="4680000"/>
            <a:ext cx="2160000" cy="1452364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U:\Eigene Dateien\EoS\ZooSphere\Bilder\000000004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52" y="4680000"/>
            <a:ext cx="2160000" cy="1440000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U:\Eigene Dateien\EoS\ZooSphere\Bilder\000000008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887" y="4680000"/>
            <a:ext cx="2160000" cy="1440000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U:\Eigene Dateien\EoS\ZooSphere\Bilder\000000005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3684" y="4680000"/>
            <a:ext cx="2160000" cy="1440000"/>
          </a:xfrm>
          <a:prstGeom prst="rect">
            <a:avLst/>
          </a:prstGeom>
          <a:noFill/>
          <a:ln w="2540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U:\Eigene Dateien\EoS\ZooSphere\Bilder\typ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756" y="4652292"/>
            <a:ext cx="285714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052456" cy="231568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359919" y="1137950"/>
            <a:ext cx="4621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b="1" dirty="0" smtClean="0">
                <a:latin typeface="Trade Gothic LT Std Light" pitchFamily="50" charset="0"/>
              </a:rPr>
              <a:t>2.000-6.000 Images </a:t>
            </a:r>
          </a:p>
          <a:p>
            <a:pPr algn="r"/>
            <a:r>
              <a:rPr lang="en-US" sz="2000" b="1" dirty="0">
                <a:latin typeface="Trade Gothic LT Std Light" pitchFamily="50" charset="0"/>
              </a:rPr>
              <a:t>→</a:t>
            </a:r>
            <a:r>
              <a:rPr lang="de-DE" sz="2000" b="1" dirty="0">
                <a:latin typeface="Trade Gothic LT Std Light" pitchFamily="50" charset="0"/>
              </a:rPr>
              <a:t> 100-144 </a:t>
            </a:r>
            <a:r>
              <a:rPr lang="de-DE" sz="2000" b="1" dirty="0" err="1" smtClean="0">
                <a:latin typeface="Trade Gothic LT Std Light" pitchFamily="50" charset="0"/>
              </a:rPr>
              <a:t>stacked</a:t>
            </a:r>
            <a:r>
              <a:rPr lang="de-DE" sz="2000" b="1" dirty="0" smtClean="0">
                <a:latin typeface="Trade Gothic LT Std Light" pitchFamily="50" charset="0"/>
              </a:rPr>
              <a:t> </a:t>
            </a:r>
            <a:r>
              <a:rPr lang="de-DE" sz="2000" b="1" dirty="0" err="1" smtClean="0">
                <a:latin typeface="Trade Gothic LT Std Light" pitchFamily="50" charset="0"/>
              </a:rPr>
              <a:t>Positions</a:t>
            </a:r>
            <a:endParaRPr lang="de-DE" sz="2000" b="1" dirty="0">
              <a:latin typeface="Trade Gothic LT Std Light" pitchFamily="50" charset="0"/>
            </a:endParaRPr>
          </a:p>
          <a:p>
            <a:pPr algn="r"/>
            <a:endParaRPr lang="de-DE" sz="2000" b="1" dirty="0">
              <a:latin typeface="Trade Gothic LT Std Light" pitchFamily="50" charset="0"/>
            </a:endParaRPr>
          </a:p>
        </p:txBody>
      </p:sp>
      <p:pic>
        <p:nvPicPr>
          <p:cNvPr id="2050" name="Picture 2" descr="\\naturkundemuseum-berlin.de\MuseumDFSRoot\Benutzer\bernhard.schurian\Desktop\SPNHC\Zoosphere\Darmstaedter IS_298 pos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55" y="1945078"/>
            <a:ext cx="2593074" cy="239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nline images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562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743962"/>
          </a:xfrm>
        </p:spPr>
        <p:txBody>
          <a:bodyPr/>
          <a:lstStyle/>
          <a:p>
            <a:r>
              <a:rPr lang="de-DE" b="0" cap="none" dirty="0" smtClean="0">
                <a:solidFill>
                  <a:schemeClr val="tx1"/>
                </a:solidFill>
                <a:latin typeface="+mn-lt"/>
              </a:rPr>
              <a:t>Data Size</a:t>
            </a:r>
            <a:endParaRPr lang="de-DE" b="0" cap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330192" y="1032922"/>
            <a:ext cx="8229600" cy="5105411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rade Gothic LT Std Light"/>
                <a:ea typeface="ＭＳ Ｐゴシック" charset="0"/>
                <a:cs typeface="Trade Gothic LT Std Light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rade Gothic LT Std Light"/>
                <a:ea typeface="ＭＳ Ｐゴシック" charset="0"/>
                <a:cs typeface="Trade Gothic LT Std Light"/>
              </a:defRPr>
            </a:lvl2pPr>
            <a:lvl3pPr marL="12573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rade Gothic LT Std Light"/>
                <a:ea typeface="ＭＳ Ｐゴシック" charset="0"/>
                <a:cs typeface="Trade Gothic LT Std Light"/>
              </a:defRPr>
            </a:lvl3pPr>
            <a:lvl4pPr marL="17145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rade Gothic LT Std Light"/>
                <a:ea typeface="ＭＳ Ｐゴシック" charset="0"/>
                <a:cs typeface="Trade Gothic LT Std Light"/>
              </a:defRPr>
            </a:lvl4pPr>
            <a:lvl5pPr marL="21717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Trade Gothic LT Std Light"/>
                <a:ea typeface="ＭＳ Ｐゴシック" charset="0"/>
                <a:cs typeface="Trade Gothic LT Std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dirty="0" smtClean="0">
                <a:solidFill>
                  <a:srgbClr val="C00000"/>
                </a:solidFill>
                <a:latin typeface="+mn-lt"/>
              </a:rPr>
              <a:t>2D Digitization </a:t>
            </a:r>
            <a:r>
              <a:rPr lang="de-DE" dirty="0" err="1">
                <a:solidFill>
                  <a:srgbClr val="C00000"/>
                </a:solidFill>
                <a:latin typeface="+mn-lt"/>
              </a:rPr>
              <a:t>S</a:t>
            </a:r>
            <a:r>
              <a:rPr lang="de-DE" dirty="0" err="1" smtClean="0">
                <a:solidFill>
                  <a:srgbClr val="C00000"/>
                </a:solidFill>
                <a:latin typeface="+mn-lt"/>
              </a:rPr>
              <a:t>atScan</a:t>
            </a:r>
            <a:endParaRPr lang="de-DE" dirty="0" smtClean="0">
              <a:solidFill>
                <a:srgbClr val="C00000"/>
              </a:solidFill>
              <a:latin typeface="+mn-lt"/>
            </a:endParaRPr>
          </a:p>
          <a:p>
            <a:pPr lvl="1"/>
            <a:r>
              <a:rPr lang="de-DE" dirty="0" smtClean="0">
                <a:latin typeface="+mn-lt"/>
              </a:rPr>
              <a:t>Original Images</a:t>
            </a:r>
            <a:r>
              <a:rPr lang="de-DE" sz="2400" b="1" dirty="0"/>
              <a:t> </a:t>
            </a:r>
            <a:r>
              <a:rPr lang="de-DE" sz="2400" b="1" dirty="0" smtClean="0"/>
              <a:t>			   </a:t>
            </a:r>
            <a:r>
              <a:rPr lang="de-DE" b="1" dirty="0" smtClean="0">
                <a:latin typeface="+mn-lt"/>
              </a:rPr>
              <a:t>1 GB</a:t>
            </a:r>
          </a:p>
          <a:p>
            <a:pPr lvl="1"/>
            <a:r>
              <a:rPr lang="de-DE" dirty="0" err="1" smtClean="0">
                <a:latin typeface="+mn-lt"/>
              </a:rPr>
              <a:t>Tiff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file</a:t>
            </a:r>
            <a:r>
              <a:rPr lang="de-DE" dirty="0" smtClean="0">
                <a:latin typeface="+mn-lt"/>
              </a:rPr>
              <a:t>				</a:t>
            </a: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       </a:t>
            </a:r>
            <a:r>
              <a:rPr lang="de-DE" b="1" dirty="0" smtClean="0">
                <a:latin typeface="+mn-lt"/>
              </a:rPr>
              <a:t>400 MB</a:t>
            </a:r>
            <a:br>
              <a:rPr lang="de-DE" b="1" dirty="0" smtClean="0">
                <a:latin typeface="+mn-lt"/>
              </a:rPr>
            </a:br>
            <a:r>
              <a:rPr lang="de-DE" b="1" dirty="0" smtClean="0">
                <a:latin typeface="+mn-lt"/>
              </a:rPr>
              <a:t>					     </a:t>
            </a:r>
            <a:r>
              <a:rPr lang="de-DE" b="1" dirty="0" smtClean="0">
                <a:latin typeface="+mn-lt"/>
                <a:ea typeface="+mn-ea"/>
                <a:cs typeface="+mn-cs"/>
              </a:rPr>
              <a:t>________</a:t>
            </a:r>
            <a:r>
              <a:rPr lang="de-DE" b="1" dirty="0" smtClean="0">
                <a:latin typeface="+mn-lt"/>
              </a:rPr>
              <a:t/>
            </a:r>
            <a:br>
              <a:rPr lang="de-DE" b="1" dirty="0" smtClean="0">
                <a:latin typeface="+mn-lt"/>
              </a:rPr>
            </a:br>
            <a:r>
              <a:rPr lang="de-DE" b="1" dirty="0" smtClean="0">
                <a:latin typeface="+mn-lt"/>
              </a:rPr>
              <a:t>						  </a:t>
            </a:r>
            <a:r>
              <a:rPr lang="de-DE" b="1" dirty="0" smtClean="0">
                <a:solidFill>
                  <a:srgbClr val="C00000"/>
                </a:solidFill>
                <a:latin typeface="+mn-lt"/>
              </a:rPr>
              <a:t>1.5 GB</a:t>
            </a:r>
          </a:p>
          <a:p>
            <a:endParaRPr lang="de-DE" dirty="0" smtClean="0">
              <a:latin typeface="+mn-lt"/>
            </a:endParaRPr>
          </a:p>
          <a:p>
            <a:pPr marL="0" indent="0">
              <a:buFont typeface="Arial"/>
              <a:buNone/>
            </a:pPr>
            <a:r>
              <a:rPr lang="de-DE" b="1" dirty="0" err="1" smtClean="0">
                <a:solidFill>
                  <a:srgbClr val="C00000"/>
                </a:solidFill>
                <a:latin typeface="+mn-lt"/>
              </a:rPr>
              <a:t>ZooSphere</a:t>
            </a:r>
            <a:endParaRPr lang="de-DE" b="1" dirty="0" smtClean="0">
              <a:solidFill>
                <a:srgbClr val="C00000"/>
              </a:solidFill>
              <a:latin typeface="+mn-lt"/>
            </a:endParaRPr>
          </a:p>
          <a:p>
            <a:pPr lvl="1"/>
            <a:r>
              <a:rPr lang="de-DE" dirty="0" smtClean="0">
                <a:latin typeface="+mn-lt"/>
              </a:rPr>
              <a:t>Original Images		</a:t>
            </a: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                 </a:t>
            </a:r>
            <a:r>
              <a:rPr lang="de-DE" b="1" dirty="0" smtClean="0">
                <a:latin typeface="+mn-lt"/>
              </a:rPr>
              <a:t>50 GB</a:t>
            </a:r>
          </a:p>
          <a:p>
            <a:pPr lvl="1"/>
            <a:r>
              <a:rPr lang="de-DE" dirty="0" err="1" smtClean="0">
                <a:latin typeface="+mn-lt"/>
              </a:rPr>
              <a:t>Stacked</a:t>
            </a:r>
            <a:r>
              <a:rPr lang="de-DE" dirty="0" smtClean="0">
                <a:latin typeface="+mn-lt"/>
              </a:rPr>
              <a:t> Images		</a:t>
            </a:r>
            <a:r>
              <a:rPr lang="de-DE" dirty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              </a:t>
            </a:r>
            <a:r>
              <a:rPr lang="de-DE" b="1" dirty="0" smtClean="0">
                <a:latin typeface="+mn-lt"/>
              </a:rPr>
              <a:t>100 MB</a:t>
            </a:r>
          </a:p>
          <a:p>
            <a:pPr lvl="1"/>
            <a:r>
              <a:rPr lang="de-DE" dirty="0" smtClean="0">
                <a:latin typeface="+mn-lt"/>
              </a:rPr>
              <a:t>Webversion				         </a:t>
            </a:r>
            <a:r>
              <a:rPr lang="de-DE" b="1" dirty="0" smtClean="0">
                <a:latin typeface="+mn-lt"/>
              </a:rPr>
              <a:t>50 MB</a:t>
            </a:r>
          </a:p>
          <a:p>
            <a:pPr marL="3657600" lvl="8" indent="0">
              <a:buFont typeface="Arial"/>
              <a:buNone/>
            </a:pPr>
            <a:r>
              <a:rPr lang="de-DE" b="1" dirty="0" smtClean="0"/>
              <a:t>   ________</a:t>
            </a:r>
          </a:p>
          <a:p>
            <a:pPr marL="3657600" lvl="8" indent="0">
              <a:buFont typeface="Arial"/>
              <a:buNone/>
            </a:pPr>
            <a:r>
              <a:rPr lang="de-DE" b="1" dirty="0" smtClean="0">
                <a:solidFill>
                  <a:srgbClr val="C00000"/>
                </a:solidFill>
              </a:rPr>
              <a:t>~ 50,15 GB</a:t>
            </a:r>
          </a:p>
          <a:p>
            <a:endParaRPr lang="de-DE" dirty="0">
              <a:latin typeface="+mn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95291" y="2307877"/>
            <a:ext cx="1944435" cy="6469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rgbClr val="C00000"/>
                </a:solidFill>
              </a:rPr>
              <a:t>= 14.6 TB</a:t>
            </a:r>
            <a:endParaRPr lang="de-DE" sz="3200" b="1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95292" y="4904237"/>
            <a:ext cx="1760699" cy="6469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 sz="3200" b="1">
                <a:solidFill>
                  <a:srgbClr val="C00000"/>
                </a:solidFill>
              </a:defRPr>
            </a:lvl1pPr>
          </a:lstStyle>
          <a:p>
            <a:pPr algn="ctr"/>
            <a:r>
              <a:rPr lang="de-DE" dirty="0"/>
              <a:t>= </a:t>
            </a:r>
            <a:r>
              <a:rPr lang="de-DE" dirty="0" smtClean="0"/>
              <a:t>4.8 TB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051162" y="2431315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* 10.000 Objects</a:t>
            </a:r>
            <a:endParaRPr lang="de-DE" sz="20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379777" y="5027675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* 100 Objects</a:t>
            </a:r>
            <a:endParaRPr lang="de-DE" sz="2000" b="1" dirty="0"/>
          </a:p>
        </p:txBody>
      </p:sp>
      <p:pic>
        <p:nvPicPr>
          <p:cNvPr id="9" name="Picture 2" descr="Inline image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1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144947" y="37981"/>
            <a:ext cx="29035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200" dirty="0" err="1"/>
              <a:t>Zoosphere</a:t>
            </a:r>
            <a:r>
              <a:rPr lang="de-DE" sz="3200" dirty="0"/>
              <a:t> </a:t>
            </a:r>
            <a:endParaRPr lang="de-DE" sz="3200" dirty="0" smtClean="0"/>
          </a:p>
          <a:p>
            <a:pPr algn="r"/>
            <a:r>
              <a:rPr lang="de-DE" dirty="0" err="1" smtClean="0"/>
              <a:t>Step</a:t>
            </a:r>
            <a:r>
              <a:rPr lang="de-DE" dirty="0" smtClean="0"/>
              <a:t> </a:t>
            </a:r>
            <a:r>
              <a:rPr lang="de-DE" dirty="0"/>
              <a:t>4</a:t>
            </a:r>
            <a:r>
              <a:rPr lang="de-DE" dirty="0" smtClean="0"/>
              <a:t>: </a:t>
            </a:r>
            <a:r>
              <a:rPr lang="de-DE" dirty="0" err="1" smtClean="0"/>
              <a:t>zoosphere</a:t>
            </a:r>
            <a:r>
              <a:rPr lang="de-DE" dirty="0" smtClean="0"/>
              <a:t> </a:t>
            </a:r>
            <a:r>
              <a:rPr lang="de-DE" dirty="0" err="1" smtClean="0"/>
              <a:t>tools</a:t>
            </a:r>
            <a:endParaRPr lang="de-DE" dirty="0"/>
          </a:p>
        </p:txBody>
      </p:sp>
      <p:pic>
        <p:nvPicPr>
          <p:cNvPr id="3074" name="Picture 2" descr="\\naturkundemuseum-berlin.de\MuseumDFSRoot\Benutzer\bernhard.schurian\Desktop\SPNHC\Oral presentation\Zoosphere\zooszphere-tools-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0" y="931841"/>
            <a:ext cx="8820232" cy="530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6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naturkundemuseum-berlin.de\MuseumDFSRoot\Benutzer\bernhard.schurian\Desktop\SPNHC\Oral presentation\Zoosphere\zooszphere-tools-ren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" y="616688"/>
            <a:ext cx="9146032" cy="551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454502" y="90741"/>
            <a:ext cx="358855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200" dirty="0" err="1"/>
              <a:t>Zoosphere</a:t>
            </a:r>
            <a:r>
              <a:rPr lang="de-DE" sz="3200" dirty="0"/>
              <a:t> </a:t>
            </a:r>
            <a:r>
              <a:rPr lang="de-DE" sz="3200" dirty="0" smtClean="0"/>
              <a:t>Tools</a:t>
            </a:r>
          </a:p>
          <a:p>
            <a:pPr algn="r"/>
            <a:endParaRPr lang="de-DE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/>
              <a:t>D</a:t>
            </a:r>
            <a:r>
              <a:rPr lang="de-DE" dirty="0" smtClean="0"/>
              <a:t>ata </a:t>
            </a:r>
            <a:r>
              <a:rPr lang="de-DE" dirty="0" err="1" smtClean="0"/>
              <a:t>import</a:t>
            </a:r>
            <a:endParaRPr lang="de-DE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 err="1" smtClean="0"/>
              <a:t>Renaming</a:t>
            </a:r>
            <a:endParaRPr lang="de-DE" dirty="0" smtClean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 err="1" smtClean="0"/>
              <a:t>Tiling</a:t>
            </a:r>
            <a:endParaRPr lang="de-DE" dirty="0"/>
          </a:p>
        </p:txBody>
      </p:sp>
      <p:pic>
        <p:nvPicPr>
          <p:cNvPr id="5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359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naturkundemuseum-berlin.de\MuseumDFSRoot\Benutzer\bernhard.schurian\Desktop\SPNHC\Oral presentation\Zoosphere\zoosphere-tools-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85144"/>
            <a:ext cx="9144001" cy="551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454502" y="131686"/>
            <a:ext cx="358855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200" dirty="0" err="1"/>
              <a:t>Zoosphere</a:t>
            </a:r>
            <a:r>
              <a:rPr lang="de-DE" sz="3200" dirty="0"/>
              <a:t> </a:t>
            </a:r>
            <a:r>
              <a:rPr lang="de-DE" sz="3200" dirty="0" smtClean="0"/>
              <a:t>Tools</a:t>
            </a:r>
          </a:p>
          <a:p>
            <a:pPr algn="r"/>
            <a:endParaRPr lang="de-DE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 smtClean="0"/>
              <a:t>Front </a:t>
            </a:r>
            <a:r>
              <a:rPr lang="de-DE" dirty="0" err="1" smtClean="0"/>
              <a:t>image</a:t>
            </a:r>
            <a:endParaRPr lang="de-DE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 err="1" smtClean="0"/>
              <a:t>Scale</a:t>
            </a:r>
            <a:r>
              <a:rPr lang="de-DE" dirty="0" smtClean="0"/>
              <a:t> bar</a:t>
            </a:r>
            <a:endParaRPr lang="de-DE" dirty="0"/>
          </a:p>
        </p:txBody>
      </p:sp>
      <p:pic>
        <p:nvPicPr>
          <p:cNvPr id="5123" name="Picture 3" descr="\\naturkundemuseum-berlin.de\MuseumDFSRoot\Benutzer\bernhard.schurian\Desktop\SPNHC\Oral presentation\Zoosphere\zoosphere-tools-thumbnail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4" t="44298" r="26351" b="23713"/>
          <a:stretch/>
        </p:blipFill>
        <p:spPr bwMode="auto">
          <a:xfrm>
            <a:off x="2502778" y="4677497"/>
            <a:ext cx="3721396" cy="152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line images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14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196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0"/>
          <a:stretch/>
        </p:blipFill>
        <p:spPr bwMode="auto">
          <a:xfrm>
            <a:off x="0" y="0"/>
            <a:ext cx="9143999" cy="542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5989023" y="232263"/>
            <a:ext cx="2995244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</a:rPr>
              <a:t>Entomology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>
                <a:solidFill>
                  <a:schemeClr val="bg1"/>
                </a:solidFill>
              </a:rPr>
              <a:t>Collection</a:t>
            </a:r>
          </a:p>
        </p:txBody>
      </p:sp>
      <p:sp>
        <p:nvSpPr>
          <p:cNvPr id="6" name="Rechteck 5"/>
          <p:cNvSpPr/>
          <p:nvPr/>
        </p:nvSpPr>
        <p:spPr>
          <a:xfrm>
            <a:off x="4967785" y="5500972"/>
            <a:ext cx="3009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rgbClr val="C00000"/>
              </a:buClr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2.000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cabinets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>
              <a:buClr>
                <a:srgbClr val="C00000"/>
              </a:buClr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~ 35.000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insect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drawers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>
              <a:buClr>
                <a:srgbClr val="C00000"/>
              </a:buClr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~ 15 </a:t>
            </a:r>
            <a:r>
              <a:rPr lang="de-D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Mio.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single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objects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>
              <a:buClr>
                <a:srgbClr val="C00000"/>
              </a:buClr>
            </a:pP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~ 50.000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primary</a:t>
            </a:r>
            <a:r>
              <a:rPr lang="de-D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types</a:t>
            </a:r>
            <a:endParaRPr lang="de-DE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79" y="6274502"/>
            <a:ext cx="1875263" cy="37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09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naturkundemuseum-berlin.de\MuseumDFSRoot\Benutzer\bernhard.schurian\Desktop\SPNHC\Oral presentation\Zoosphere\zooszphere-tools-cropp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349"/>
            <a:ext cx="9144000" cy="54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5454502" y="118038"/>
            <a:ext cx="35885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200" dirty="0" err="1"/>
              <a:t>Zoosphere</a:t>
            </a:r>
            <a:r>
              <a:rPr lang="de-DE" sz="3200" dirty="0"/>
              <a:t> </a:t>
            </a:r>
            <a:r>
              <a:rPr lang="de-DE" sz="3200" dirty="0" smtClean="0"/>
              <a:t>Tools</a:t>
            </a:r>
          </a:p>
          <a:p>
            <a:pPr algn="r"/>
            <a:endParaRPr lang="de-DE" sz="1200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sz="1600" dirty="0" smtClean="0"/>
              <a:t>Image </a:t>
            </a:r>
            <a:r>
              <a:rPr lang="de-DE" sz="1600" dirty="0" err="1" smtClean="0"/>
              <a:t>centering</a:t>
            </a:r>
            <a:endParaRPr lang="de-DE" sz="1600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sz="1600" dirty="0" err="1" smtClean="0"/>
              <a:t>Cropping</a:t>
            </a:r>
            <a:endParaRPr lang="de-DE" sz="1600" dirty="0" smtClean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sz="1600" dirty="0" err="1"/>
              <a:t>Taxonomic</a:t>
            </a:r>
            <a:r>
              <a:rPr lang="de-DE" sz="1600" dirty="0"/>
              <a:t> Data </a:t>
            </a:r>
            <a:endParaRPr lang="de-DE" sz="1600" dirty="0" smtClean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sz="1600" dirty="0" smtClean="0"/>
              <a:t>Upload </a:t>
            </a:r>
            <a:r>
              <a:rPr lang="de-DE" sz="1600" dirty="0" err="1" smtClean="0"/>
              <a:t>to</a:t>
            </a:r>
            <a:r>
              <a:rPr lang="de-DE" sz="1600" dirty="0" smtClean="0"/>
              <a:t> Website</a:t>
            </a:r>
          </a:p>
        </p:txBody>
      </p:sp>
      <p:pic>
        <p:nvPicPr>
          <p:cNvPr id="5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54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cap="none" dirty="0" smtClean="0">
                <a:solidFill>
                  <a:schemeClr val="tx1"/>
                </a:solidFill>
                <a:latin typeface="+mj-lt"/>
              </a:rPr>
              <a:t>Free Access</a:t>
            </a:r>
            <a:endParaRPr lang="de-DE" b="0" cap="none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" t="9502" r="196" b="3875"/>
          <a:stretch/>
        </p:blipFill>
        <p:spPr bwMode="auto">
          <a:xfrm>
            <a:off x="158889" y="645442"/>
            <a:ext cx="8925642" cy="484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821374" y="5827124"/>
            <a:ext cx="3714148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2800" dirty="0" smtClean="0"/>
              <a:t>www.zoosphere.net</a:t>
            </a:r>
            <a:endParaRPr lang="de-DE" sz="2800" dirty="0"/>
          </a:p>
        </p:txBody>
      </p:sp>
      <p:pic>
        <p:nvPicPr>
          <p:cNvPr id="6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40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naturkundemuseum-berlin.de\MuseumDFSRoot\Benutzer\bernhard.schurian\Desktop\SPNHC\Oral presentation\Zoosphere\2015-10-28-15-27-39-(C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9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7751858" y="37110"/>
            <a:ext cx="1173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Zoosphere</a:t>
            </a:r>
            <a:endParaRPr lang="de-DE" dirty="0"/>
          </a:p>
        </p:txBody>
      </p:sp>
      <p:pic>
        <p:nvPicPr>
          <p:cNvPr id="4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0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naturkundemuseum-berlin.de\MuseumDFSRoot\Benutzer\bernhard.schurian\Desktop\SPNHC\Oral presentation\Zoosphere\2015-10-28-15-27-39-(C)_d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 bwMode="auto">
          <a:xfrm>
            <a:off x="0" y="-1"/>
            <a:ext cx="9144000" cy="60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7833744" y="37110"/>
            <a:ext cx="1173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Zoosphere</a:t>
            </a:r>
            <a:endParaRPr lang="de-DE" dirty="0"/>
          </a:p>
        </p:txBody>
      </p:sp>
      <p:pic>
        <p:nvPicPr>
          <p:cNvPr id="4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87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500048" y="173588"/>
            <a:ext cx="3522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200" dirty="0" err="1" smtClean="0"/>
              <a:t>Photogrammetry</a:t>
            </a:r>
            <a:r>
              <a:rPr lang="de-DE" sz="3200" dirty="0" smtClean="0"/>
              <a:t>: </a:t>
            </a:r>
          </a:p>
          <a:p>
            <a:pPr algn="r"/>
            <a:r>
              <a:rPr lang="de-DE" sz="2400" dirty="0" err="1" smtClean="0"/>
              <a:t>What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a 3D </a:t>
            </a:r>
            <a:r>
              <a:rPr lang="de-DE" sz="2400" dirty="0" err="1" smtClean="0"/>
              <a:t>Object</a:t>
            </a:r>
            <a:r>
              <a:rPr lang="de-DE" sz="2400" dirty="0" smtClean="0"/>
              <a:t>?</a:t>
            </a:r>
            <a:endParaRPr lang="de-DE" sz="2400" dirty="0"/>
          </a:p>
        </p:txBody>
      </p:sp>
      <p:pic>
        <p:nvPicPr>
          <p:cNvPr id="7" name="Picture 2" descr="Inline image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\\naturkundemuseum-berlin.de\MuseumDFSRoot\Benutzer\bernhard.schurian\Desktop\SPNHC\digis 3D\Dense clou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14" y="5308979"/>
            <a:ext cx="3124274" cy="150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naturkundemuseum-berlin.de\MuseumDFSRoot\Benutzer\bernhard.schurian\Desktop\SPNHC\digis 3D\Dense cloud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" y="390716"/>
            <a:ext cx="3199062" cy="188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naturkundemuseum-berlin.de\MuseumDFSRoot\Benutzer\bernhard.schurian\Desktop\SPNHC\digis 3D\tie clou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68" y="4231806"/>
            <a:ext cx="3714997" cy="177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naturkundemuseum-berlin.de\MuseumDFSRoot\Benutzer\bernhard.schurian\Desktop\SPNHC\digis 3D\tie points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68" y="2470245"/>
            <a:ext cx="3769917" cy="22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naturkundemuseum-berlin.de\MuseumDFSRoot\Benutzer\bernhard.schurian\Desktop\SPNHC\digis 3D\wire Fram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11" y="2062375"/>
            <a:ext cx="4686757" cy="279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265123" y="1334946"/>
            <a:ext cx="27646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 err="1"/>
              <a:t>Dense</a:t>
            </a:r>
            <a:r>
              <a:rPr lang="de-DE" dirty="0"/>
              <a:t> </a:t>
            </a:r>
            <a:r>
              <a:rPr lang="de-DE" dirty="0" err="1" smtClean="0"/>
              <a:t>cloud</a:t>
            </a:r>
            <a:endParaRPr lang="de-DE" dirty="0" smtClean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 err="1" smtClean="0"/>
              <a:t>Wire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r>
              <a:rPr lang="de-DE" dirty="0" smtClean="0"/>
              <a:t> / </a:t>
            </a:r>
            <a:r>
              <a:rPr lang="de-DE" dirty="0" err="1" smtClean="0"/>
              <a:t>Polygones</a:t>
            </a:r>
            <a:endParaRPr lang="de-DE" dirty="0" smtClean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dirty="0" err="1" smtClean="0"/>
              <a:t>Mesh</a:t>
            </a:r>
            <a:endParaRPr lang="de-DE" dirty="0" smtClean="0"/>
          </a:p>
        </p:txBody>
      </p:sp>
      <p:pic>
        <p:nvPicPr>
          <p:cNvPr id="3079" name="Picture 7" descr="\\naturkundemuseum-berlin.de\MuseumDFSRoot\Benutzer\bernhard.schurian\Desktop\SPNHC\digis 3D\Ribcage_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61" y="345152"/>
            <a:ext cx="1204904" cy="13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23711" y="5089771"/>
            <a:ext cx="3943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By</a:t>
            </a:r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err="1" smtClean="0"/>
              <a:t>Ströbel</a:t>
            </a:r>
            <a:r>
              <a:rPr lang="de-DE" dirty="0" smtClean="0"/>
              <a:t> &amp; Justice</a:t>
            </a:r>
          </a:p>
          <a:p>
            <a:pPr algn="ctr"/>
            <a:r>
              <a:rPr lang="de-DE" dirty="0" err="1"/>
              <a:t>f</a:t>
            </a:r>
            <a:r>
              <a:rPr lang="de-DE" dirty="0" err="1" smtClean="0"/>
              <a:t>rom</a:t>
            </a:r>
            <a:endParaRPr lang="de-DE" dirty="0" smtClean="0"/>
          </a:p>
          <a:p>
            <a:pPr algn="ctr"/>
            <a:r>
              <a:rPr lang="de-DE" dirty="0" smtClean="0"/>
              <a:t>Darmstadt University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/>
              <a:t>A</a:t>
            </a:r>
            <a:r>
              <a:rPr lang="de-DE" dirty="0" smtClean="0"/>
              <a:t>pplied </a:t>
            </a:r>
            <a:r>
              <a:rPr lang="de-DE" dirty="0"/>
              <a:t>S</a:t>
            </a:r>
            <a:r>
              <a:rPr lang="de-DE" dirty="0" smtClean="0"/>
              <a:t>cience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500048" y="173588"/>
            <a:ext cx="35224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200" dirty="0" err="1" smtClean="0"/>
              <a:t>Zoosphere</a:t>
            </a:r>
            <a:r>
              <a:rPr lang="de-DE" sz="3200" dirty="0" smtClean="0"/>
              <a:t>: </a:t>
            </a:r>
          </a:p>
          <a:p>
            <a:pPr algn="r"/>
            <a:r>
              <a:rPr lang="de-DE" sz="2400" dirty="0" err="1" smtClean="0"/>
              <a:t>Competing</a:t>
            </a:r>
            <a:r>
              <a:rPr lang="de-DE" sz="2400" dirty="0" smtClean="0"/>
              <a:t> System</a:t>
            </a:r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2423711" y="2514892"/>
            <a:ext cx="402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Darmstädter Insektenscanner</a:t>
            </a:r>
            <a:endParaRPr lang="de-DE" sz="2400" dirty="0"/>
          </a:p>
        </p:txBody>
      </p:sp>
      <p:sp>
        <p:nvSpPr>
          <p:cNvPr id="6" name="Rechteck 5"/>
          <p:cNvSpPr/>
          <p:nvPr/>
        </p:nvSpPr>
        <p:spPr>
          <a:xfrm>
            <a:off x="2442520" y="2976557"/>
            <a:ext cx="4463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dirty="0" err="1">
                <a:solidFill>
                  <a:prstClr val="black"/>
                </a:solidFill>
              </a:rPr>
              <a:t>Insect</a:t>
            </a:r>
            <a:r>
              <a:rPr lang="de-DE" sz="1600" dirty="0">
                <a:solidFill>
                  <a:prstClr val="black"/>
                </a:solidFill>
              </a:rPr>
              <a:t> Scanner </a:t>
            </a:r>
            <a:r>
              <a:rPr lang="de-DE" sz="1600" dirty="0" err="1">
                <a:solidFill>
                  <a:prstClr val="black"/>
                </a:solidFill>
              </a:rPr>
              <a:t>from</a:t>
            </a:r>
            <a:r>
              <a:rPr lang="de-DE" sz="1600" dirty="0">
                <a:solidFill>
                  <a:prstClr val="black"/>
                </a:solidFill>
              </a:rPr>
              <a:t> Darmstadt</a:t>
            </a:r>
          </a:p>
        </p:txBody>
      </p:sp>
      <p:pic>
        <p:nvPicPr>
          <p:cNvPr id="7" name="Picture 2" descr="Inline image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16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85" y="637613"/>
            <a:ext cx="3880301" cy="322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\\naturkundemuseum-berlin.de\MuseumDFSRoot\Benutzer\bernhard.schurian\Desktop\SPNHC\Oral presentation\Zoosphere\Darmstaedter Insektenscanne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61" y="637613"/>
            <a:ext cx="2930577" cy="313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naturkundemuseum-berlin.de\MuseumDFSRoot\Benutzer\bernhard.schurian\Desktop\SPNHC\Oral presentation\Zoosphere\Darmstaedter IS_298 pos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23" y="3924277"/>
            <a:ext cx="2373698" cy="219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892472" y="164409"/>
            <a:ext cx="306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Darmstaedter</a:t>
            </a:r>
            <a:r>
              <a:rPr lang="de-DE" dirty="0" smtClean="0"/>
              <a:t> Insektenscanner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450157" y="5648075"/>
            <a:ext cx="251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"Shape </a:t>
            </a:r>
            <a:r>
              <a:rPr lang="de-DE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from</a:t>
            </a:r>
            <a:r>
              <a:rPr lang="de-D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Silhouette"</a:t>
            </a: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413544" y="6017407"/>
            <a:ext cx="2553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"</a:t>
            </a:r>
            <a:r>
              <a:rPr lang="de-DE" b="1" dirty="0" err="1">
                <a:solidFill>
                  <a:srgbClr val="C00000"/>
                </a:solidFill>
              </a:rPr>
              <a:t>Structure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from</a:t>
            </a:r>
            <a:r>
              <a:rPr lang="de-DE" b="1" dirty="0">
                <a:solidFill>
                  <a:srgbClr val="C00000"/>
                </a:solidFill>
              </a:rPr>
              <a:t> Motion"</a:t>
            </a:r>
            <a:endParaRPr lang="de-DE" dirty="0">
              <a:solidFill>
                <a:srgbClr val="C00000"/>
              </a:solidFill>
            </a:endParaRPr>
          </a:p>
        </p:txBody>
      </p:sp>
      <p:pic>
        <p:nvPicPr>
          <p:cNvPr id="9219" name="Picture 3" descr="\\naturkundemuseum-berlin.de\MuseumDFSRoot\Benutzer\bernhard.schurian\Desktop\SPNHC\Oral presentation\Zoosphere\Triangul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57" y="4164662"/>
            <a:ext cx="2583185" cy="14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76036" y="6136052"/>
            <a:ext cx="129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398 </a:t>
            </a:r>
            <a:r>
              <a:rPr lang="de-DE" sz="1600" dirty="0" err="1"/>
              <a:t>p</a:t>
            </a:r>
            <a:r>
              <a:rPr lang="de-DE" sz="1600" dirty="0" err="1" smtClean="0"/>
              <a:t>ositions</a:t>
            </a:r>
            <a:endParaRPr lang="de-DE" sz="1600" dirty="0"/>
          </a:p>
        </p:txBody>
      </p:sp>
      <p:pic>
        <p:nvPicPr>
          <p:cNvPr id="10" name="Picture 2" descr="Inline images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44" y="6366345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0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naturkundemuseum-berlin.de\MuseumDFSRoot\Benutzer\bernhard.schurian\Desktop\SPNHC\Oral presentation\Zoosphere\Taban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08" y="2730547"/>
            <a:ext cx="6309232" cy="412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\\naturkundemuseum-berlin.de\MuseumDFSRoot\Benutzer\bernhard.schurian\Desktop\SPNHC\Oral presentation\Zoosphere\Darmstaedter Insektenscanner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08" y="737970"/>
            <a:ext cx="2274064" cy="321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\\naturkundemuseum-berlin.de\MuseumDFSRoot\Benutzer\bernhard.schurian\Desktop\SPNHC\Oral presentation\Zoosphere\Darmstaedter IS_S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36" y="171613"/>
            <a:ext cx="2315324" cy="33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4583792" y="55936"/>
            <a:ext cx="4463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de-DE" sz="1600" dirty="0" err="1">
                <a:solidFill>
                  <a:prstClr val="black"/>
                </a:solidFill>
              </a:rPr>
              <a:t>Insect</a:t>
            </a:r>
            <a:r>
              <a:rPr lang="de-DE" sz="1600" dirty="0">
                <a:solidFill>
                  <a:prstClr val="black"/>
                </a:solidFill>
              </a:rPr>
              <a:t> Scanner </a:t>
            </a:r>
            <a:r>
              <a:rPr lang="de-DE" sz="1600" dirty="0" err="1">
                <a:solidFill>
                  <a:prstClr val="black"/>
                </a:solidFill>
              </a:rPr>
              <a:t>from</a:t>
            </a:r>
            <a:r>
              <a:rPr lang="de-DE" sz="1600" dirty="0">
                <a:solidFill>
                  <a:prstClr val="black"/>
                </a:solidFill>
              </a:rPr>
              <a:t> Darmstadt</a:t>
            </a:r>
          </a:p>
        </p:txBody>
      </p:sp>
      <p:pic>
        <p:nvPicPr>
          <p:cNvPr id="6" name="Picture 2" descr="Inline images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0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468933" y="18314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de-DE" dirty="0" smtClean="0"/>
              <a:t>Vision</a:t>
            </a:r>
            <a:endParaRPr lang="de-DE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1730922336"/>
              </p:ext>
            </p:extLst>
          </p:nvPr>
        </p:nvGraphicFramePr>
        <p:xfrm>
          <a:off x="1377814" y="1260123"/>
          <a:ext cx="7215679" cy="4823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Inline images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37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052818-98E9-4DBB-8E92-1C62E8083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4DFD69-638A-4914-B745-A0E454EF0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2F4A3C-EFDE-4D2D-B7D5-656ED3106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72522B-1100-476B-A957-BE4A03B32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4DBE89-F333-4DB1-811E-825F2C407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417315-2F55-40C4-8D9C-56CCC22CD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1FC46A-AA92-40D8-9241-8A7F34C21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FBC9CB-6D6F-4271-B57B-D4C64F305B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49B896-DE95-49FA-B5C6-D10168668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5E3EEF7-55D0-4B1F-BE72-DB3AF7F0D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naturkundemuseum-berlin.de\MuseumDFSRoot\Benutzer\bernhard.schurian\Desktop\SPNHC\Zoosphere\Zoospshere webs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" y="0"/>
            <a:ext cx="9129598" cy="547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846789" y="5756982"/>
            <a:ext cx="4673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6000" dirty="0" err="1" smtClean="0"/>
              <a:t>Questions</a:t>
            </a:r>
            <a:r>
              <a:rPr lang="de-DE" sz="6000" dirty="0" smtClean="0"/>
              <a:t> ?</a:t>
            </a:r>
            <a:endParaRPr lang="de-DE" sz="6000" dirty="0"/>
          </a:p>
        </p:txBody>
      </p:sp>
      <p:pic>
        <p:nvPicPr>
          <p:cNvPr id="7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853333" y="5479983"/>
            <a:ext cx="71397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/>
              <a:t>Image </a:t>
            </a:r>
            <a:r>
              <a:rPr lang="de-DE" sz="1200" dirty="0" err="1" smtClean="0"/>
              <a:t>sources</a:t>
            </a:r>
            <a:r>
              <a:rPr lang="de-DE" sz="1200" dirty="0" smtClean="0"/>
              <a:t>:  </a:t>
            </a:r>
            <a:r>
              <a:rPr lang="de-DE" sz="1200" dirty="0" err="1" smtClean="0"/>
              <a:t>Zooshpere</a:t>
            </a:r>
            <a:r>
              <a:rPr lang="de-DE" sz="1200" dirty="0" smtClean="0"/>
              <a:t>, Schurian, Mallison</a:t>
            </a:r>
            <a:r>
              <a:rPr lang="de-DE" sz="1200" dirty="0"/>
              <a:t>,  </a:t>
            </a:r>
            <a:r>
              <a:rPr lang="de-DE" sz="1200" dirty="0" smtClean="0"/>
              <a:t>marks.hn,  </a:t>
            </a:r>
            <a:r>
              <a:rPr lang="de-DE" sz="1200" dirty="0" err="1" smtClean="0"/>
              <a:t>Ströbel</a:t>
            </a:r>
            <a:r>
              <a:rPr lang="de-DE" sz="1200" dirty="0" smtClean="0"/>
              <a:t> </a:t>
            </a:r>
            <a:r>
              <a:rPr lang="de-DE" sz="1200" dirty="0"/>
              <a:t>&amp; </a:t>
            </a:r>
            <a:r>
              <a:rPr lang="de-DE" sz="1200" dirty="0" smtClean="0"/>
              <a:t>Justice, Wikipedia</a:t>
            </a:r>
            <a:endParaRPr lang="de-DE" sz="1200" dirty="0"/>
          </a:p>
          <a:p>
            <a:pPr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607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793766"/>
          </a:xfrm>
        </p:spPr>
        <p:txBody>
          <a:bodyPr/>
          <a:lstStyle/>
          <a:p>
            <a:r>
              <a:rPr lang="de-DE" sz="28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Entomology</a:t>
            </a:r>
            <a:r>
              <a:rPr lang="de-DE" sz="2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de-DE" sz="28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</a:t>
            </a:r>
            <a:r>
              <a:rPr lang="de-DE" sz="2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ollection</a:t>
            </a:r>
            <a:endParaRPr lang="de-DE" sz="2800" cap="none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429749516"/>
              </p:ext>
            </p:extLst>
          </p:nvPr>
        </p:nvGraphicFramePr>
        <p:xfrm>
          <a:off x="810127" y="9399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Inline images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27081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1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4DBE89-F333-4DB1-811E-825F2C407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417315-2F55-40C4-8D9C-56CCC22CD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CF6628-FDF1-4C91-BB18-2C14CED37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4966BD-8EA0-4F4F-8912-869691244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E04BFC-223E-4FF3-A599-2834AB4DA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286B81-0076-450B-B0BD-CC4456EE4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A94CF2-2164-4F5A-BFCB-939DF1B65C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505656-FD21-465F-8CEC-DD399854C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CCCCFF"/>
              </a:clrFrom>
              <a:clrTo>
                <a:srgbClr val="CCC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400"/>
            <a:ext cx="9144000" cy="5343043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810127" y="146162"/>
            <a:ext cx="8229600" cy="642238"/>
          </a:xfrm>
        </p:spPr>
        <p:txBody>
          <a:bodyPr/>
          <a:lstStyle/>
          <a:p>
            <a:r>
              <a:rPr lang="de-DE" cap="none" dirty="0" err="1" smtClean="0">
                <a:solidFill>
                  <a:schemeClr val="tx1"/>
                </a:solidFill>
                <a:latin typeface="+mj-lt"/>
              </a:rPr>
              <a:t>Taxonomic</a:t>
            </a:r>
            <a:r>
              <a:rPr lang="de-DE" cap="non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cap="none" dirty="0" err="1" smtClean="0">
                <a:solidFill>
                  <a:schemeClr val="tx1"/>
                </a:solidFill>
                <a:latin typeface="+mj-lt"/>
              </a:rPr>
              <a:t>research</a:t>
            </a:r>
            <a:endParaRPr lang="de-D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8" name="Ellipse 77"/>
          <p:cNvSpPr/>
          <p:nvPr/>
        </p:nvSpPr>
        <p:spPr>
          <a:xfrm>
            <a:off x="3702557" y="1762500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Ellipse 78"/>
          <p:cNvSpPr/>
          <p:nvPr/>
        </p:nvSpPr>
        <p:spPr>
          <a:xfrm>
            <a:off x="1702658" y="2187324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Ellipse 79"/>
          <p:cNvSpPr/>
          <p:nvPr/>
        </p:nvSpPr>
        <p:spPr>
          <a:xfrm>
            <a:off x="1821464" y="2133945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Ellipse 80"/>
          <p:cNvSpPr/>
          <p:nvPr/>
        </p:nvSpPr>
        <p:spPr>
          <a:xfrm>
            <a:off x="1893466" y="1969856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Ellipse 82"/>
          <p:cNvSpPr/>
          <p:nvPr/>
        </p:nvSpPr>
        <p:spPr>
          <a:xfrm>
            <a:off x="3974412" y="1840514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Ellipse 83"/>
          <p:cNvSpPr/>
          <p:nvPr/>
        </p:nvSpPr>
        <p:spPr>
          <a:xfrm>
            <a:off x="3974411" y="1739917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Ellipse 84"/>
          <p:cNvSpPr/>
          <p:nvPr/>
        </p:nvSpPr>
        <p:spPr>
          <a:xfrm>
            <a:off x="3905502" y="1745826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Ellipse 85"/>
          <p:cNvSpPr/>
          <p:nvPr/>
        </p:nvSpPr>
        <p:spPr>
          <a:xfrm>
            <a:off x="1288637" y="2544550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Ellipse 86"/>
          <p:cNvSpPr/>
          <p:nvPr/>
        </p:nvSpPr>
        <p:spPr>
          <a:xfrm>
            <a:off x="1972667" y="2080566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Ellipse 87"/>
          <p:cNvSpPr/>
          <p:nvPr/>
        </p:nvSpPr>
        <p:spPr>
          <a:xfrm>
            <a:off x="543400" y="2294081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Ellipse 88"/>
          <p:cNvSpPr/>
          <p:nvPr/>
        </p:nvSpPr>
        <p:spPr>
          <a:xfrm>
            <a:off x="4147178" y="1969855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Ellipse 89"/>
          <p:cNvSpPr/>
          <p:nvPr/>
        </p:nvSpPr>
        <p:spPr>
          <a:xfrm>
            <a:off x="8276582" y="5008329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Ellipse 90"/>
          <p:cNvSpPr/>
          <p:nvPr/>
        </p:nvSpPr>
        <p:spPr>
          <a:xfrm>
            <a:off x="4100375" y="1534614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/>
          <p:cNvSpPr/>
          <p:nvPr/>
        </p:nvSpPr>
        <p:spPr>
          <a:xfrm>
            <a:off x="4269581" y="1481235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Ellipse 93"/>
          <p:cNvSpPr/>
          <p:nvPr/>
        </p:nvSpPr>
        <p:spPr>
          <a:xfrm>
            <a:off x="1475847" y="2614505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Ellipse 94"/>
          <p:cNvSpPr/>
          <p:nvPr/>
        </p:nvSpPr>
        <p:spPr>
          <a:xfrm>
            <a:off x="4269581" y="1998597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Ellipse 95"/>
          <p:cNvSpPr/>
          <p:nvPr/>
        </p:nvSpPr>
        <p:spPr>
          <a:xfrm>
            <a:off x="1432644" y="2224125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Ellipse 96"/>
          <p:cNvSpPr/>
          <p:nvPr/>
        </p:nvSpPr>
        <p:spPr>
          <a:xfrm>
            <a:off x="1583851" y="2211654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Ellipse 97"/>
          <p:cNvSpPr/>
          <p:nvPr/>
        </p:nvSpPr>
        <p:spPr>
          <a:xfrm>
            <a:off x="604606" y="2437792"/>
            <a:ext cx="93605" cy="10675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 33"/>
          <p:cNvSpPr/>
          <p:nvPr/>
        </p:nvSpPr>
        <p:spPr>
          <a:xfrm>
            <a:off x="651408" y="1534613"/>
            <a:ext cx="3711778" cy="1218037"/>
          </a:xfrm>
          <a:custGeom>
            <a:avLst/>
            <a:gdLst>
              <a:gd name="connsiteX0" fmla="*/ 0 w 4730496"/>
              <a:gd name="connsiteY0" fmla="*/ 1060704 h 1294593"/>
              <a:gd name="connsiteX1" fmla="*/ 829056 w 4730496"/>
              <a:gd name="connsiteY1" fmla="*/ 1146048 h 1294593"/>
              <a:gd name="connsiteX2" fmla="*/ 1243584 w 4730496"/>
              <a:gd name="connsiteY2" fmla="*/ 816864 h 1294593"/>
              <a:gd name="connsiteX3" fmla="*/ 1536192 w 4730496"/>
              <a:gd name="connsiteY3" fmla="*/ 694944 h 1294593"/>
              <a:gd name="connsiteX4" fmla="*/ 1755648 w 4730496"/>
              <a:gd name="connsiteY4" fmla="*/ 633984 h 1294593"/>
              <a:gd name="connsiteX5" fmla="*/ 1133856 w 4730496"/>
              <a:gd name="connsiteY5" fmla="*/ 1292352 h 1294593"/>
              <a:gd name="connsiteX6" fmla="*/ 3803904 w 4730496"/>
              <a:gd name="connsiteY6" fmla="*/ 829056 h 1294593"/>
              <a:gd name="connsiteX7" fmla="*/ 3950208 w 4730496"/>
              <a:gd name="connsiteY7" fmla="*/ 292608 h 1294593"/>
              <a:gd name="connsiteX8" fmla="*/ 4218432 w 4730496"/>
              <a:gd name="connsiteY8" fmla="*/ 219456 h 1294593"/>
              <a:gd name="connsiteX9" fmla="*/ 4437888 w 4730496"/>
              <a:gd name="connsiteY9" fmla="*/ 60960 h 1294593"/>
              <a:gd name="connsiteX10" fmla="*/ 4730496 w 4730496"/>
              <a:gd name="connsiteY10" fmla="*/ 0 h 1294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30496" h="1294593">
                <a:moveTo>
                  <a:pt x="0" y="1060704"/>
                </a:moveTo>
                <a:cubicBezTo>
                  <a:pt x="310896" y="1123696"/>
                  <a:pt x="621792" y="1186688"/>
                  <a:pt x="829056" y="1146048"/>
                </a:cubicBezTo>
                <a:cubicBezTo>
                  <a:pt x="1036320" y="1105408"/>
                  <a:pt x="1125728" y="892048"/>
                  <a:pt x="1243584" y="816864"/>
                </a:cubicBezTo>
                <a:cubicBezTo>
                  <a:pt x="1361440" y="741680"/>
                  <a:pt x="1450848" y="725424"/>
                  <a:pt x="1536192" y="694944"/>
                </a:cubicBezTo>
                <a:cubicBezTo>
                  <a:pt x="1621536" y="664464"/>
                  <a:pt x="1822704" y="534416"/>
                  <a:pt x="1755648" y="633984"/>
                </a:cubicBezTo>
                <a:cubicBezTo>
                  <a:pt x="1688592" y="733552"/>
                  <a:pt x="792480" y="1259840"/>
                  <a:pt x="1133856" y="1292352"/>
                </a:cubicBezTo>
                <a:cubicBezTo>
                  <a:pt x="1475232" y="1324864"/>
                  <a:pt x="3334512" y="995680"/>
                  <a:pt x="3803904" y="829056"/>
                </a:cubicBezTo>
                <a:cubicBezTo>
                  <a:pt x="4273296" y="662432"/>
                  <a:pt x="3881120" y="394208"/>
                  <a:pt x="3950208" y="292608"/>
                </a:cubicBezTo>
                <a:cubicBezTo>
                  <a:pt x="4019296" y="191008"/>
                  <a:pt x="4137152" y="258064"/>
                  <a:pt x="4218432" y="219456"/>
                </a:cubicBezTo>
                <a:cubicBezTo>
                  <a:pt x="4299712" y="180848"/>
                  <a:pt x="4352544" y="97536"/>
                  <a:pt x="4437888" y="60960"/>
                </a:cubicBezTo>
                <a:cubicBezTo>
                  <a:pt x="4523232" y="24384"/>
                  <a:pt x="4450080" y="42672"/>
                  <a:pt x="4730496" y="0"/>
                </a:cubicBezTo>
              </a:path>
            </a:pathLst>
          </a:custGeom>
          <a:noFill/>
          <a:ln w="50800">
            <a:solidFill>
              <a:schemeClr val="accent5">
                <a:lumMod val="5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35" name="Diagramm 34"/>
          <p:cNvGraphicFramePr/>
          <p:nvPr>
            <p:extLst>
              <p:ext uri="{D42A27DB-BD31-4B8C-83A1-F6EECF244321}">
                <p14:modId xmlns:p14="http://schemas.microsoft.com/office/powerpoint/2010/main" val="3018273420"/>
              </p:ext>
            </p:extLst>
          </p:nvPr>
        </p:nvGraphicFramePr>
        <p:xfrm>
          <a:off x="4831356" y="3669566"/>
          <a:ext cx="4032000" cy="2461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hteck 1"/>
          <p:cNvSpPr/>
          <p:nvPr/>
        </p:nvSpPr>
        <p:spPr>
          <a:xfrm>
            <a:off x="7155237" y="788400"/>
            <a:ext cx="1884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2400" dirty="0" smtClean="0"/>
              <a:t>Type material</a:t>
            </a:r>
            <a:endParaRPr lang="de-DE" sz="2400" dirty="0"/>
          </a:p>
        </p:txBody>
      </p:sp>
      <p:pic>
        <p:nvPicPr>
          <p:cNvPr id="26" name="Picture 2" descr="Inline images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37" y="6280545"/>
            <a:ext cx="1875263" cy="37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087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6AC26391-7C77-4F57-84EC-6E8D1F5EC0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206CA318-A20B-40E0-86EF-CC9B795A2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C027F50F-13EB-4627-A6E1-6D344759F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5632BDFC-68D2-47B6-BF2E-45C55185A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025661B6-E02C-4D3F-9435-B29AA9BD3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8673D400-DCCD-4CAC-8CEB-E054F52365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10FE538B-B610-47DF-A389-D217115448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E4DFCD8D-D912-4EE0-B9BD-B8D17385C7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00DFF6CF-658E-4DE6-8C7B-789652B77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Graphic spid="3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69" y="627669"/>
            <a:ext cx="7019637" cy="5695996"/>
          </a:xfrm>
          <a:prstGeom prst="rect">
            <a:avLst/>
          </a:prstGeom>
          <a:ln w="88900">
            <a:noFill/>
          </a:ln>
        </p:spPr>
      </p:pic>
      <p:sp>
        <p:nvSpPr>
          <p:cNvPr id="5" name="Abgerundetes Rechteck 4"/>
          <p:cNvSpPr/>
          <p:nvPr/>
        </p:nvSpPr>
        <p:spPr>
          <a:xfrm>
            <a:off x="1046033" y="976999"/>
            <a:ext cx="1246909" cy="701963"/>
          </a:xfrm>
          <a:prstGeom prst="roundRect">
            <a:avLst/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Abgerundetes Rechteck 5"/>
          <p:cNvSpPr/>
          <p:nvPr/>
        </p:nvSpPr>
        <p:spPr>
          <a:xfrm>
            <a:off x="1046032" y="2210053"/>
            <a:ext cx="1246909" cy="701963"/>
          </a:xfrm>
          <a:prstGeom prst="roundRect">
            <a:avLst/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bgerundetes Rechteck 6"/>
          <p:cNvSpPr/>
          <p:nvPr/>
        </p:nvSpPr>
        <p:spPr>
          <a:xfrm>
            <a:off x="1046031" y="3475667"/>
            <a:ext cx="1246909" cy="1288241"/>
          </a:xfrm>
          <a:prstGeom prst="roundRect">
            <a:avLst>
              <a:gd name="adj" fmla="val 85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1046030" y="5091799"/>
            <a:ext cx="1246909" cy="701963"/>
          </a:xfrm>
          <a:prstGeom prst="roundRect">
            <a:avLst/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2292942" y="669232"/>
            <a:ext cx="1348509" cy="1009730"/>
          </a:xfrm>
          <a:prstGeom prst="roundRect">
            <a:avLst>
              <a:gd name="adj" fmla="val 934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Abgerundetes Rechteck 9"/>
          <p:cNvSpPr/>
          <p:nvPr/>
        </p:nvSpPr>
        <p:spPr>
          <a:xfrm>
            <a:off x="2292939" y="2290213"/>
            <a:ext cx="1348509" cy="1079004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Abgerundetes Rechteck 10"/>
          <p:cNvSpPr/>
          <p:nvPr/>
        </p:nvSpPr>
        <p:spPr>
          <a:xfrm>
            <a:off x="2292938" y="3684904"/>
            <a:ext cx="1348509" cy="1079004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bgerundetes Rechteck 11"/>
          <p:cNvSpPr/>
          <p:nvPr/>
        </p:nvSpPr>
        <p:spPr>
          <a:xfrm>
            <a:off x="2292937" y="5013290"/>
            <a:ext cx="1348509" cy="1223818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3641451" y="669232"/>
            <a:ext cx="1348509" cy="1079004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Abgerundetes Rechteck 13"/>
          <p:cNvSpPr/>
          <p:nvPr/>
        </p:nvSpPr>
        <p:spPr>
          <a:xfrm>
            <a:off x="3641451" y="2110103"/>
            <a:ext cx="1348509" cy="801913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Abgerundetes Rechteck 14"/>
          <p:cNvSpPr/>
          <p:nvPr/>
        </p:nvSpPr>
        <p:spPr>
          <a:xfrm>
            <a:off x="3641445" y="2982115"/>
            <a:ext cx="1348509" cy="867393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/>
          <p:cNvSpPr/>
          <p:nvPr/>
        </p:nvSpPr>
        <p:spPr>
          <a:xfrm>
            <a:off x="3641444" y="4212146"/>
            <a:ext cx="1348509" cy="801143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3641443" y="5364271"/>
            <a:ext cx="1348509" cy="872837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/>
          <p:cNvSpPr/>
          <p:nvPr/>
        </p:nvSpPr>
        <p:spPr>
          <a:xfrm>
            <a:off x="5013043" y="1211209"/>
            <a:ext cx="1348509" cy="1079004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Abgerundetes Rechteck 18"/>
          <p:cNvSpPr/>
          <p:nvPr/>
        </p:nvSpPr>
        <p:spPr>
          <a:xfrm>
            <a:off x="5013043" y="2547179"/>
            <a:ext cx="1348509" cy="868632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Abgerundetes Rechteck 19"/>
          <p:cNvSpPr/>
          <p:nvPr/>
        </p:nvSpPr>
        <p:spPr>
          <a:xfrm>
            <a:off x="5013042" y="3672645"/>
            <a:ext cx="1348509" cy="721808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Abgerundetes Rechteck 20"/>
          <p:cNvSpPr/>
          <p:nvPr/>
        </p:nvSpPr>
        <p:spPr>
          <a:xfrm>
            <a:off x="4989960" y="4763908"/>
            <a:ext cx="1348509" cy="757382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bgerundetes Rechteck 21"/>
          <p:cNvSpPr/>
          <p:nvPr/>
        </p:nvSpPr>
        <p:spPr>
          <a:xfrm>
            <a:off x="6453921" y="671706"/>
            <a:ext cx="1417784" cy="5565401"/>
          </a:xfrm>
          <a:prstGeom prst="roundRect">
            <a:avLst>
              <a:gd name="adj" fmla="val 9819"/>
            </a:avLst>
          </a:prstGeom>
          <a:solidFill>
            <a:schemeClr val="bg2">
              <a:lumMod val="75000"/>
              <a:alpha val="20000"/>
            </a:schemeClr>
          </a:solidFill>
          <a:ln>
            <a:solidFill>
              <a:srgbClr val="265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3445696" y="2255044"/>
            <a:ext cx="822038" cy="822038"/>
          </a:xfrm>
          <a:prstGeom prst="ellipse">
            <a:avLst/>
          </a:prstGeom>
          <a:solidFill>
            <a:srgbClr val="FFC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3844992" y="3080394"/>
            <a:ext cx="822038" cy="822038"/>
          </a:xfrm>
          <a:prstGeom prst="ellipse">
            <a:avLst/>
          </a:prstGeom>
          <a:solidFill>
            <a:srgbClr val="FFC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itel 2"/>
          <p:cNvSpPr>
            <a:spLocks noGrp="1"/>
          </p:cNvSpPr>
          <p:nvPr>
            <p:ph type="title"/>
          </p:nvPr>
        </p:nvSpPr>
        <p:spPr>
          <a:xfrm>
            <a:off x="810127" y="36978"/>
            <a:ext cx="8229600" cy="975928"/>
          </a:xfrm>
        </p:spPr>
        <p:txBody>
          <a:bodyPr/>
          <a:lstStyle/>
          <a:p>
            <a:r>
              <a:rPr lang="de-DE" sz="28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Entomology</a:t>
            </a:r>
            <a:r>
              <a:rPr lang="de-DE" sz="2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Collection</a:t>
            </a:r>
            <a:r>
              <a:rPr lang="de-DE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/>
            </a:r>
            <a:br>
              <a:rPr lang="de-DE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de-DE" sz="2400" b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</a:t>
            </a:r>
            <a:r>
              <a:rPr lang="de-DE" sz="2400" b="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nsect</a:t>
            </a:r>
            <a:r>
              <a:rPr lang="de-DE" sz="2400" b="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/>
            </a:r>
            <a:br>
              <a:rPr lang="de-DE" sz="2400" b="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de-DE" sz="2400" b="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de-DE" sz="2400" b="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drawer</a:t>
            </a:r>
            <a:endParaRPr lang="de-DE" sz="2400" b="0" cap="none" dirty="0">
              <a:latin typeface="+mj-lt"/>
            </a:endParaRPr>
          </a:p>
        </p:txBody>
      </p:sp>
      <p:pic>
        <p:nvPicPr>
          <p:cNvPr id="27" name="Picture 2" descr="Inline imag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58" y="6434586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82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-17822" y="1225241"/>
            <a:ext cx="9186098" cy="4915878"/>
            <a:chOff x="-17822" y="958205"/>
            <a:chExt cx="9186098" cy="4915878"/>
          </a:xfrm>
        </p:grpSpPr>
        <p:pic>
          <p:nvPicPr>
            <p:cNvPr id="2050" name="Picture 2" descr="Z:\Archiv\GBIF\EoS Images\Specimens\images_Dino-Lite\3_final\postprocessed_jpg\MFNB_Hemi_2a35a2__Labels__A054 - 20150603_132703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92" r="-418"/>
            <a:stretch/>
          </p:blipFill>
          <p:spPr bwMode="auto">
            <a:xfrm>
              <a:off x="6150971" y="3464942"/>
              <a:ext cx="3017305" cy="240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Z:\Archiv\GBIF\EoS Images\Specimens\images_Dino-Lite\3_final\postprocessed_jpg\MFNB_Hemi_2a35aa__Labels__A053 - 20150528_152959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78"/>
            <a:stretch/>
          </p:blipFill>
          <p:spPr bwMode="auto">
            <a:xfrm>
              <a:off x="3096401" y="3464942"/>
              <a:ext cx="2940257" cy="240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Z:\Archiv\GBIF\EoS Images\Specimens\images\3_final\postprocessed_jpg\MFNB_Lep_Hesperiidae_80a700__dorsal__DSC_2729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69"/>
            <a:stretch/>
          </p:blipFill>
          <p:spPr bwMode="auto">
            <a:xfrm>
              <a:off x="3097671" y="958205"/>
              <a:ext cx="2938987" cy="24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Z:\Archiv\GBIF\EoS Images\Specimens\images\3_final\postprocessed_jpg\MFNB_Lep_Hesperiidae_80a708__dorsal__DSC_2754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22" y="958205"/>
              <a:ext cx="3013390" cy="24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Z:\Archiv\GBIF\EoS Images\Specimens\images\3_final\postprocessed_jpg\MFNB_Lep_Hesperiidae_449f79__dorsal__DSC_3585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96"/>
            <a:stretch/>
          </p:blipFill>
          <p:spPr bwMode="auto">
            <a:xfrm>
              <a:off x="0" y="3464942"/>
              <a:ext cx="2986391" cy="2409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Z:\Archiv\GBIF\EoS Images\Specimens\images\3_final\postprocessed_jpg\MFNB_Lep_Hesperiidae_e1f9b9__dorsal__DSC_0059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793"/>
            <a:stretch/>
          </p:blipFill>
          <p:spPr bwMode="auto">
            <a:xfrm>
              <a:off x="6150971" y="958947"/>
              <a:ext cx="2993933" cy="24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10127" y="114903"/>
            <a:ext cx="8229600" cy="1001798"/>
          </a:xfrm>
        </p:spPr>
        <p:txBody>
          <a:bodyPr/>
          <a:lstStyle/>
          <a:p>
            <a:r>
              <a:rPr lang="de-DE" sz="280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Entomology</a:t>
            </a:r>
            <a:r>
              <a:rPr lang="de-DE" cap="none" dirty="0" smtClean="0">
                <a:latin typeface="+mj-lt"/>
              </a:rPr>
              <a:t> </a:t>
            </a:r>
            <a:r>
              <a:rPr lang="de-DE" sz="2800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</a:t>
            </a:r>
            <a:r>
              <a:rPr lang="de-DE" sz="2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ollection</a:t>
            </a:r>
            <a:br>
              <a:rPr lang="de-DE" sz="280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de-DE" sz="2000" b="0" cap="none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Label </a:t>
            </a:r>
            <a:r>
              <a:rPr lang="de-DE" sz="2000" b="0" cap="none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information</a:t>
            </a:r>
            <a:endParaRPr lang="de-DE" sz="2000" b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0" name="Picture 2" descr="Inline images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94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848738" y="877078"/>
            <a:ext cx="3901750" cy="5018123"/>
          </a:xfrm>
        </p:spPr>
        <p:txBody>
          <a:bodyPr>
            <a:normAutofit/>
          </a:bodyPr>
          <a:lstStyle/>
          <a:p>
            <a:pPr marL="354013" lvl="1" indent="-176213"/>
            <a:r>
              <a:rPr lang="de-DE" dirty="0" smtClean="0"/>
              <a:t>Link </a:t>
            </a:r>
            <a:r>
              <a:rPr lang="de-DE" dirty="0" err="1" smtClean="0"/>
              <a:t>between</a:t>
            </a:r>
            <a:r>
              <a:rPr lang="de-DE" dirty="0" smtClean="0"/>
              <a:t> real </a:t>
            </a:r>
            <a:r>
              <a:rPr lang="de-DE" dirty="0" err="1" smtClean="0"/>
              <a:t>object</a:t>
            </a:r>
            <a:r>
              <a:rPr lang="de-DE" dirty="0" smtClean="0"/>
              <a:t>  </a:t>
            </a:r>
            <a:r>
              <a:rPr lang="de-DE" dirty="0" err="1" smtClean="0"/>
              <a:t>and</a:t>
            </a:r>
            <a:r>
              <a:rPr lang="de-DE" dirty="0" smtClean="0"/>
              <a:t> digital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not </a:t>
            </a:r>
            <a:r>
              <a:rPr lang="de-DE" dirty="0" err="1" smtClean="0"/>
              <a:t>be</a:t>
            </a:r>
            <a:r>
              <a:rPr lang="de-DE" dirty="0" smtClean="0"/>
              <a:t> lost</a:t>
            </a:r>
          </a:p>
          <a:p>
            <a:pPr marL="354013" lvl="1" indent="-176213"/>
            <a:r>
              <a:rPr lang="de-DE" dirty="0" smtClean="0"/>
              <a:t>QR-Code  („</a:t>
            </a:r>
            <a:r>
              <a:rPr lang="de-DE" b="1" dirty="0" smtClean="0"/>
              <a:t>Q</a:t>
            </a:r>
            <a:r>
              <a:rPr lang="de-DE" dirty="0" smtClean="0"/>
              <a:t>uick </a:t>
            </a:r>
            <a:r>
              <a:rPr lang="de-DE" b="1" dirty="0" smtClean="0"/>
              <a:t>R</a:t>
            </a:r>
            <a:r>
              <a:rPr lang="de-DE" dirty="0" smtClean="0"/>
              <a:t>esponse“)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connection</a:t>
            </a:r>
            <a:endParaRPr lang="de-DE" dirty="0" smtClean="0"/>
          </a:p>
          <a:p>
            <a:pPr lvl="1"/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146162"/>
            <a:ext cx="9039727" cy="730916"/>
          </a:xfrm>
        </p:spPr>
        <p:txBody>
          <a:bodyPr/>
          <a:lstStyle/>
          <a:p>
            <a:r>
              <a:rPr lang="de-DE" b="0" cap="none" dirty="0" smtClean="0">
                <a:solidFill>
                  <a:schemeClr val="tx1"/>
                </a:solidFill>
                <a:latin typeface="+mj-lt"/>
              </a:rPr>
              <a:t>Support </a:t>
            </a:r>
            <a:r>
              <a:rPr lang="de-DE" b="0" cap="none" dirty="0" err="1" smtClean="0">
                <a:solidFill>
                  <a:schemeClr val="tx1"/>
                </a:solidFill>
                <a:latin typeface="+mj-lt"/>
              </a:rPr>
              <a:t>of</a:t>
            </a:r>
            <a:r>
              <a:rPr lang="de-DE" b="0" cap="non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cap="none" dirty="0" err="1" smtClean="0">
                <a:solidFill>
                  <a:schemeClr val="tx1"/>
                </a:solidFill>
                <a:latin typeface="+mj-lt"/>
              </a:rPr>
              <a:t>collection</a:t>
            </a:r>
            <a:r>
              <a:rPr lang="de-DE" cap="none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de-DE" cap="none" dirty="0" err="1" smtClean="0">
                <a:solidFill>
                  <a:schemeClr val="tx1"/>
                </a:solidFill>
                <a:latin typeface="+mj-lt"/>
              </a:rPr>
              <a:t>management</a:t>
            </a:r>
            <a:endParaRPr lang="de-DE" cap="none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"/>
          <a:stretch/>
        </p:blipFill>
        <p:spPr bwMode="auto">
          <a:xfrm>
            <a:off x="367146" y="710348"/>
            <a:ext cx="4126957" cy="543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12" y="2372132"/>
            <a:ext cx="3457884" cy="31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166065" y="5710535"/>
            <a:ext cx="3519274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http://coll.mfn-berlin.de/u/18dc08</a:t>
            </a:r>
            <a:endParaRPr lang="de-DE" dirty="0"/>
          </a:p>
        </p:txBody>
      </p:sp>
      <p:pic>
        <p:nvPicPr>
          <p:cNvPr id="8" name="Picture 2" descr="Inline images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1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Inhaltsplatzhalter 2"/>
          <p:cNvSpPr>
            <a:spLocks noGrp="1"/>
          </p:cNvSpPr>
          <p:nvPr>
            <p:ph idx="1"/>
          </p:nvPr>
        </p:nvSpPr>
        <p:spPr>
          <a:xfrm>
            <a:off x="533400" y="754732"/>
            <a:ext cx="8229600" cy="2684383"/>
          </a:xfrm>
          <a:prstGeom prst="rect">
            <a:avLst/>
          </a:prstGeo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+mn-lt"/>
              </a:rPr>
              <a:t>A generally recommended URI pattern: </a:t>
            </a:r>
          </a:p>
          <a:p>
            <a:pPr marL="0" indent="0">
              <a:buFontTx/>
              <a:buNone/>
              <a:defRPr/>
            </a:pPr>
            <a:r>
              <a:rPr lang="en-US" sz="2400" b="1" dirty="0" smtClean="0">
                <a:latin typeface="+mn-lt"/>
              </a:rPr>
              <a:t>http://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subdomain</a:t>
            </a:r>
            <a:r>
              <a:rPr lang="en-US" sz="2400" b="1" dirty="0" smtClean="0">
                <a:latin typeface="+mn-lt"/>
              </a:rPr>
              <a:t>.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yourdomain.org</a:t>
            </a:r>
            <a:r>
              <a:rPr lang="en-US" sz="2400" b="1" dirty="0" smtClean="0">
                <a:latin typeface="+mn-lt"/>
              </a:rPr>
              <a:t>/</a:t>
            </a:r>
            <a:r>
              <a:rPr lang="en-US" sz="2400" b="1" dirty="0" smtClean="0">
                <a:solidFill>
                  <a:srgbClr val="0070C0"/>
                </a:solidFill>
                <a:latin typeface="+mn-lt"/>
              </a:rPr>
              <a:t>path</a:t>
            </a:r>
            <a:r>
              <a:rPr lang="en-US" sz="2400" b="1" dirty="0" smtClean="0">
                <a:latin typeface="+mn-lt"/>
              </a:rPr>
              <a:t>/</a:t>
            </a:r>
            <a:r>
              <a:rPr lang="en-US" sz="2400" b="1" dirty="0" smtClean="0">
                <a:solidFill>
                  <a:srgbClr val="FFC000"/>
                </a:solidFill>
                <a:latin typeface="+mn-lt"/>
              </a:rPr>
              <a:t>variable-identifier</a:t>
            </a:r>
          </a:p>
          <a:p>
            <a:pPr marL="0" indent="0">
              <a:buFontTx/>
              <a:buNone/>
              <a:defRPr/>
            </a:pPr>
            <a:endParaRPr lang="de-DE" sz="2400" dirty="0" smtClean="0">
              <a:latin typeface="+mn-lt"/>
            </a:endParaRPr>
          </a:p>
          <a:p>
            <a:pPr marL="0" indent="0">
              <a:buFontTx/>
              <a:buNone/>
              <a:defRPr/>
            </a:pPr>
            <a:r>
              <a:rPr lang="de-DE" sz="2400" dirty="0" smtClean="0">
                <a:latin typeface="+mn-lt"/>
              </a:rPr>
              <a:t>The </a:t>
            </a:r>
            <a:r>
              <a:rPr lang="de-DE" sz="2400" dirty="0" err="1" smtClean="0">
                <a:latin typeface="+mn-lt"/>
              </a:rPr>
              <a:t>MfN</a:t>
            </a:r>
            <a:r>
              <a:rPr lang="de-DE" sz="2400" dirty="0" smtClean="0">
                <a:latin typeface="+mn-lt"/>
              </a:rPr>
              <a:t> will </a:t>
            </a:r>
            <a:r>
              <a:rPr lang="de-DE" sz="2400" dirty="0" err="1" smtClean="0">
                <a:latin typeface="+mn-lt"/>
              </a:rPr>
              <a:t>use</a:t>
            </a:r>
            <a:r>
              <a:rPr lang="de-DE" sz="2400" dirty="0" smtClean="0">
                <a:latin typeface="+mn-lt"/>
              </a:rPr>
              <a:t>:</a:t>
            </a:r>
          </a:p>
          <a:p>
            <a:pPr marL="0" indent="0">
              <a:buFontTx/>
              <a:buNone/>
              <a:defRPr/>
            </a:pPr>
            <a:r>
              <a:rPr lang="de-DE" sz="3200" b="1" dirty="0" smtClean="0">
                <a:latin typeface="+mn-lt"/>
              </a:rPr>
              <a:t>http://</a:t>
            </a:r>
            <a:r>
              <a:rPr lang="de-DE" sz="3200" b="1" dirty="0" smtClean="0">
                <a:solidFill>
                  <a:srgbClr val="C00000"/>
                </a:solidFill>
                <a:latin typeface="+mn-lt"/>
              </a:rPr>
              <a:t>coll</a:t>
            </a:r>
            <a:r>
              <a:rPr lang="de-DE" sz="3200" b="1" dirty="0" smtClean="0">
                <a:latin typeface="+mn-lt"/>
              </a:rPr>
              <a:t>.</a:t>
            </a:r>
            <a:r>
              <a:rPr lang="de-DE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mfn-berlin.de</a:t>
            </a:r>
            <a:r>
              <a:rPr lang="de-DE" sz="3200" b="1" dirty="0" smtClean="0">
                <a:latin typeface="+mn-lt"/>
              </a:rPr>
              <a:t>/</a:t>
            </a:r>
            <a:r>
              <a:rPr lang="de-DE" sz="3200" b="1" dirty="0" smtClean="0">
                <a:solidFill>
                  <a:srgbClr val="0070C0"/>
                </a:solidFill>
                <a:latin typeface="+mn-lt"/>
              </a:rPr>
              <a:t>u</a:t>
            </a:r>
            <a:r>
              <a:rPr lang="de-DE" sz="3200" b="1" dirty="0" smtClean="0">
                <a:latin typeface="+mn-lt"/>
              </a:rPr>
              <a:t>/</a:t>
            </a:r>
            <a:r>
              <a:rPr lang="de-DE" sz="3200" b="1" dirty="0" smtClean="0">
                <a:solidFill>
                  <a:srgbClr val="FFC000"/>
                </a:solidFill>
                <a:latin typeface="+mn-lt"/>
              </a:rPr>
              <a:t>ZMB_123</a:t>
            </a:r>
          </a:p>
          <a:p>
            <a:pPr marL="0" indent="0">
              <a:buFontTx/>
              <a:buNone/>
              <a:defRPr/>
            </a:pPr>
            <a:endParaRPr lang="de-DE" sz="2400" dirty="0">
              <a:solidFill>
                <a:srgbClr val="FFC000"/>
              </a:solidFill>
              <a:latin typeface="+mn-lt"/>
            </a:endParaRPr>
          </a:p>
          <a:p>
            <a:pPr marL="0" indent="0">
              <a:buFontTx/>
              <a:buNone/>
              <a:defRPr/>
            </a:pPr>
            <a:endParaRPr lang="de-DE" sz="2400" dirty="0" smtClean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err="1" smtClean="0">
                <a:solidFill>
                  <a:schemeClr val="tx1"/>
                </a:solidFill>
                <a:latin typeface="+mj-lt"/>
              </a:rPr>
              <a:t>URI‘s</a:t>
            </a:r>
            <a:endParaRPr lang="de-DE" altLang="de-DE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2" descr="Inline image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38" y="6339050"/>
            <a:ext cx="1397591" cy="28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32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naturkundemuseum-berlin.de\MuseumDFSRoot\Benutzer\bernhard.schurian\Desktop\SPNHC\Oral presentation\Zoosphere unsorted\Zoosphere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2" t="12772" r="16880" b="1556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180228" y="142249"/>
            <a:ext cx="4783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Developing </a:t>
            </a:r>
            <a:r>
              <a:rPr lang="en-US" dirty="0"/>
              <a:t>a system for automated </a:t>
            </a:r>
            <a:r>
              <a:rPr lang="en-US" dirty="0" smtClean="0"/>
              <a:t>spherical </a:t>
            </a:r>
            <a:r>
              <a:rPr lang="en-US" dirty="0"/>
              <a:t>image capturing and interactive 3D visualization </a:t>
            </a:r>
            <a:r>
              <a:rPr lang="en-US" dirty="0" smtClean="0"/>
              <a:t>of biological </a:t>
            </a:r>
            <a:r>
              <a:rPr lang="en-US" dirty="0"/>
              <a:t>collection </a:t>
            </a:r>
            <a:r>
              <a:rPr lang="en-US" dirty="0" smtClean="0"/>
              <a:t>      objects</a:t>
            </a:r>
            <a:endParaRPr lang="en-US" dirty="0"/>
          </a:p>
        </p:txBody>
      </p:sp>
      <p:pic>
        <p:nvPicPr>
          <p:cNvPr id="2050" name="Picture 2" descr="\\naturkundemuseum-berlin.de\MuseumDFSRoot\Benutzer\bernhard.schurian\Desktop\SPNHC\Oral presentation\Leibniz__Logo_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" y="6209268"/>
            <a:ext cx="805225" cy="6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naturkundemuseum-berlin.de\MuseumDFSRoot\Benutzer\bernhard.schurian\Desktop\SPNHC\Oral presentation\mfnb_logo_light_backgrounds_rgb_72dp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10752"/>
            <a:ext cx="914400" cy="64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213920" y="4900441"/>
            <a:ext cx="20156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000" dirty="0" err="1" smtClean="0"/>
              <a:t>Authors</a:t>
            </a:r>
            <a:r>
              <a:rPr lang="de-DE" sz="2000" dirty="0" smtClean="0"/>
              <a:t>: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sz="1600" dirty="0" smtClean="0"/>
              <a:t>Martin Pluta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sz="1600" dirty="0" smtClean="0"/>
              <a:t>Alexander Kroupa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sz="1600" dirty="0" smtClean="0"/>
              <a:t>Falko Glöckler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sz="1600" dirty="0" smtClean="0"/>
              <a:t>Felix Maier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sz="1600" dirty="0" smtClean="0"/>
              <a:t>Bernhard Schurian</a:t>
            </a:r>
            <a:endParaRPr lang="de-DE" sz="1600" dirty="0"/>
          </a:p>
        </p:txBody>
      </p:sp>
      <p:pic>
        <p:nvPicPr>
          <p:cNvPr id="1026" name="Picture 2" descr="Z:\Transfer\Schurian\Synthesys3_Logos\SYNTHESYS 3 logo (Light Font Dark Background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5" y="6205315"/>
            <a:ext cx="2729410" cy="6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861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fn_praesentation_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mfn_praesentation_master.pot</Template>
  <TotalTime>0</TotalTime>
  <Words>372</Words>
  <Application>Microsoft Macintosh PowerPoint</Application>
  <PresentationFormat>On-screen Show (4:3)</PresentationFormat>
  <Paragraphs>121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mfn_praesentation_master</vt:lpstr>
      <vt:lpstr>PowerPoint Presentation</vt:lpstr>
      <vt:lpstr>PowerPoint Presentation</vt:lpstr>
      <vt:lpstr>Entomology Collection</vt:lpstr>
      <vt:lpstr>Taxonomic research</vt:lpstr>
      <vt:lpstr>Entomology Collection Insect  drawer</vt:lpstr>
      <vt:lpstr>Entomology Collection Label information</vt:lpstr>
      <vt:lpstr>Support of collection management</vt:lpstr>
      <vt:lpstr>URI‘s</vt:lpstr>
      <vt:lpstr>PowerPoint Presentation</vt:lpstr>
      <vt:lpstr>Zoosphere 1.0</vt:lpstr>
      <vt:lpstr>PowerPoint Presentation</vt:lpstr>
      <vt:lpstr>Stacking</vt:lpstr>
      <vt:lpstr>PowerPoint Presentation</vt:lpstr>
      <vt:lpstr>PowerPoint Presentation</vt:lpstr>
      <vt:lpstr>Zoosphere imaging process</vt:lpstr>
      <vt:lpstr>Data Size</vt:lpstr>
      <vt:lpstr>PowerPoint Presentation</vt:lpstr>
      <vt:lpstr>PowerPoint Presentation</vt:lpstr>
      <vt:lpstr>PowerPoint Presentation</vt:lpstr>
      <vt:lpstr>PowerPoint Presentation</vt:lpstr>
      <vt:lpstr>Free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Museum</dc:creator>
  <cp:lastModifiedBy>Vincent Smith</cp:lastModifiedBy>
  <cp:revision>162</cp:revision>
  <cp:lastPrinted>2013-12-06T11:14:31Z</cp:lastPrinted>
  <dcterms:created xsi:type="dcterms:W3CDTF">2013-08-21T09:04:25Z</dcterms:created>
  <dcterms:modified xsi:type="dcterms:W3CDTF">2017-06-15T11:37:09Z</dcterms:modified>
</cp:coreProperties>
</file>